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Default Extension="gif" ContentType="image/gif"/>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CA"/>
  <c:chart>
    <c:title>
      <c:tx>
        <c:rich>
          <a:bodyPr/>
          <a:lstStyle/>
          <a:p>
            <a:pPr>
              <a:defRPr/>
            </a:pPr>
            <a:r>
              <a:rPr lang="en-US" dirty="0" smtClean="0"/>
              <a:t>Stringer’s Empirical Work</a:t>
            </a:r>
            <a:endParaRPr lang="en-US" dirty="0"/>
          </a:p>
        </c:rich>
      </c:tx>
      <c:layout/>
    </c:title>
    <c:view3D>
      <c:rotX val="30"/>
      <c:perspective val="30"/>
    </c:view3D>
    <c:plotArea>
      <c:layout/>
      <c:pie3DChart>
        <c:varyColors val="1"/>
        <c:ser>
          <c:idx val="0"/>
          <c:order val="0"/>
          <c:tx>
            <c:strRef>
              <c:f>Sheet1!$B$1</c:f>
              <c:strCache>
                <c:ptCount val="1"/>
                <c:pt idx="0">
                  <c:v>Sales</c:v>
                </c:pt>
              </c:strCache>
            </c:strRef>
          </c:tx>
          <c:cat>
            <c:strRef>
              <c:f>Sheet1!$A$2:$A$7</c:f>
              <c:strCache>
                <c:ptCount val="6"/>
                <c:pt idx="0">
                  <c:v>Structure</c:v>
                </c:pt>
                <c:pt idx="1">
                  <c:v>Standards</c:v>
                </c:pt>
                <c:pt idx="2">
                  <c:v>Responsibility</c:v>
                </c:pt>
                <c:pt idx="3">
                  <c:v>Recognition</c:v>
                </c:pt>
                <c:pt idx="4">
                  <c:v>Support</c:v>
                </c:pt>
                <c:pt idx="5">
                  <c:v>Commitment</c:v>
                </c:pt>
              </c:strCache>
            </c:strRef>
          </c:cat>
          <c:val>
            <c:numRef>
              <c:f>Sheet1!$B$2:$B$7</c:f>
              <c:numCache>
                <c:formatCode>General</c:formatCode>
                <c:ptCount val="6"/>
                <c:pt idx="0">
                  <c:v>8</c:v>
                </c:pt>
                <c:pt idx="1">
                  <c:v>6.5</c:v>
                </c:pt>
                <c:pt idx="2">
                  <c:v>60.5</c:v>
                </c:pt>
                <c:pt idx="3">
                  <c:v>4.5</c:v>
                </c:pt>
                <c:pt idx="4">
                  <c:v>10.5</c:v>
                </c:pt>
                <c:pt idx="5">
                  <c:v>11</c:v>
                </c:pt>
              </c:numCache>
            </c:numRef>
          </c:val>
        </c:ser>
      </c:pie3DChart>
    </c:plotArea>
    <c:legend>
      <c:legendPos val="r"/>
      <c:layout/>
    </c:legend>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588D4E-F176-4739-AD42-93AEA72C2147}" type="doc">
      <dgm:prSet loTypeId="urn:microsoft.com/office/officeart/2005/8/layout/gear1" loCatId="relationship" qsTypeId="urn:microsoft.com/office/officeart/2005/8/quickstyle/simple1" qsCatId="simple" csTypeId="urn:microsoft.com/office/officeart/2005/8/colors/accent1_2" csCatId="accent1" phldr="1"/>
      <dgm:spPr/>
    </dgm:pt>
    <dgm:pt modelId="{0A3523C9-1FB4-42F5-8248-AEADA595DDB2}">
      <dgm:prSet phldrT="[Text]"/>
      <dgm:spPr/>
      <dgm:t>
        <a:bodyPr/>
        <a:lstStyle/>
        <a:p>
          <a:r>
            <a:rPr lang="en-CA" dirty="0" smtClean="0">
              <a:effectLst>
                <a:outerShdw blurRad="38100" dist="38100" dir="2700000" algn="tl">
                  <a:srgbClr val="000000">
                    <a:alpha val="43137"/>
                  </a:srgbClr>
                </a:outerShdw>
              </a:effectLst>
            </a:rPr>
            <a:t>New Directions and New Contexts</a:t>
          </a:r>
          <a:endParaRPr lang="en-CA" dirty="0">
            <a:effectLst>
              <a:outerShdw blurRad="38100" dist="38100" dir="2700000" algn="tl">
                <a:srgbClr val="000000">
                  <a:alpha val="43137"/>
                </a:srgbClr>
              </a:outerShdw>
            </a:effectLst>
          </a:endParaRPr>
        </a:p>
      </dgm:t>
    </dgm:pt>
    <dgm:pt modelId="{31B902A0-B5EF-401F-B68E-D2858DDB94F2}" type="parTrans" cxnId="{F507EABD-1963-4EB1-87C8-998C25BD382D}">
      <dgm:prSet/>
      <dgm:spPr/>
      <dgm:t>
        <a:bodyPr/>
        <a:lstStyle/>
        <a:p>
          <a:endParaRPr lang="en-CA"/>
        </a:p>
      </dgm:t>
    </dgm:pt>
    <dgm:pt modelId="{F912BFB8-CF6F-44C7-AE3D-CA85CADD3250}" type="sibTrans" cxnId="{F507EABD-1963-4EB1-87C8-998C25BD382D}">
      <dgm:prSet/>
      <dgm:spPr/>
      <dgm:t>
        <a:bodyPr/>
        <a:lstStyle/>
        <a:p>
          <a:endParaRPr lang="en-CA"/>
        </a:p>
      </dgm:t>
    </dgm:pt>
    <dgm:pt modelId="{84984267-DCD6-4EF4-8425-B24E6605F317}">
      <dgm:prSet phldrT="[Text]"/>
      <dgm:spPr/>
      <dgm:t>
        <a:bodyPr/>
        <a:lstStyle/>
        <a:p>
          <a:r>
            <a:rPr lang="en-CA" dirty="0" smtClean="0">
              <a:effectLst>
                <a:outerShdw blurRad="38100" dist="38100" dir="2700000" algn="tl">
                  <a:srgbClr val="000000">
                    <a:alpha val="43137"/>
                  </a:srgbClr>
                </a:outerShdw>
              </a:effectLst>
            </a:rPr>
            <a:t>System Action</a:t>
          </a:r>
          <a:endParaRPr lang="en-CA" dirty="0">
            <a:effectLst>
              <a:outerShdw blurRad="38100" dist="38100" dir="2700000" algn="tl">
                <a:srgbClr val="000000">
                  <a:alpha val="43137"/>
                </a:srgbClr>
              </a:outerShdw>
            </a:effectLst>
          </a:endParaRPr>
        </a:p>
      </dgm:t>
    </dgm:pt>
    <dgm:pt modelId="{AE1C78AA-3028-4807-A972-DCFF36E9001D}" type="parTrans" cxnId="{6C8730FB-EA1B-4D31-93C2-49A510D501BD}">
      <dgm:prSet/>
      <dgm:spPr/>
      <dgm:t>
        <a:bodyPr/>
        <a:lstStyle/>
        <a:p>
          <a:endParaRPr lang="en-CA"/>
        </a:p>
      </dgm:t>
    </dgm:pt>
    <dgm:pt modelId="{A8BE7634-0248-4456-AE6F-7BBC0551F6B5}" type="sibTrans" cxnId="{6C8730FB-EA1B-4D31-93C2-49A510D501BD}">
      <dgm:prSet/>
      <dgm:spPr/>
      <dgm:t>
        <a:bodyPr/>
        <a:lstStyle/>
        <a:p>
          <a:endParaRPr lang="en-CA"/>
        </a:p>
      </dgm:t>
    </dgm:pt>
    <dgm:pt modelId="{8C3C5234-B8AB-42E5-B465-C24B1C0D8021}">
      <dgm:prSet phldrT="[Text]"/>
      <dgm:spPr/>
      <dgm:t>
        <a:bodyPr/>
        <a:lstStyle/>
        <a:p>
          <a:r>
            <a:rPr lang="en-CA" dirty="0" smtClean="0">
              <a:effectLst>
                <a:outerShdw blurRad="38100" dist="38100" dir="2700000" algn="tl">
                  <a:srgbClr val="000000">
                    <a:alpha val="43137"/>
                  </a:srgbClr>
                </a:outerShdw>
              </a:effectLst>
            </a:rPr>
            <a:t>Individual Action</a:t>
          </a:r>
          <a:endParaRPr lang="en-CA" dirty="0">
            <a:effectLst>
              <a:outerShdw blurRad="38100" dist="38100" dir="2700000" algn="tl">
                <a:srgbClr val="000000">
                  <a:alpha val="43137"/>
                </a:srgbClr>
              </a:outerShdw>
            </a:effectLst>
          </a:endParaRPr>
        </a:p>
      </dgm:t>
    </dgm:pt>
    <dgm:pt modelId="{81B1E665-0FB8-41BE-BFBE-CC059BDE4958}" type="parTrans" cxnId="{EEFD7AEA-0E00-4CCA-9779-4179A373E812}">
      <dgm:prSet/>
      <dgm:spPr/>
      <dgm:t>
        <a:bodyPr/>
        <a:lstStyle/>
        <a:p>
          <a:endParaRPr lang="en-CA"/>
        </a:p>
      </dgm:t>
    </dgm:pt>
    <dgm:pt modelId="{491236C8-F089-42D4-BC44-08FEF10ABDFD}" type="sibTrans" cxnId="{EEFD7AEA-0E00-4CCA-9779-4179A373E812}">
      <dgm:prSet/>
      <dgm:spPr/>
      <dgm:t>
        <a:bodyPr/>
        <a:lstStyle/>
        <a:p>
          <a:endParaRPr lang="en-CA"/>
        </a:p>
      </dgm:t>
    </dgm:pt>
    <dgm:pt modelId="{28C8687D-4B2C-4CB9-BD08-0C5AF93C79E5}" type="pres">
      <dgm:prSet presAssocID="{BB588D4E-F176-4739-AD42-93AEA72C2147}" presName="composite" presStyleCnt="0">
        <dgm:presLayoutVars>
          <dgm:chMax val="3"/>
          <dgm:animLvl val="lvl"/>
          <dgm:resizeHandles val="exact"/>
        </dgm:presLayoutVars>
      </dgm:prSet>
      <dgm:spPr/>
    </dgm:pt>
    <dgm:pt modelId="{A2008355-2D8E-4590-9119-4649E91F5833}" type="pres">
      <dgm:prSet presAssocID="{0A3523C9-1FB4-42F5-8248-AEADA595DDB2}" presName="gear1" presStyleLbl="node1" presStyleIdx="0" presStyleCnt="3">
        <dgm:presLayoutVars>
          <dgm:chMax val="1"/>
          <dgm:bulletEnabled val="1"/>
        </dgm:presLayoutVars>
      </dgm:prSet>
      <dgm:spPr/>
      <dgm:t>
        <a:bodyPr/>
        <a:lstStyle/>
        <a:p>
          <a:endParaRPr lang="en-CA"/>
        </a:p>
      </dgm:t>
    </dgm:pt>
    <dgm:pt modelId="{900D0E79-6E5E-4BDF-A7D3-B693B64F42AC}" type="pres">
      <dgm:prSet presAssocID="{0A3523C9-1FB4-42F5-8248-AEADA595DDB2}" presName="gear1srcNode" presStyleLbl="node1" presStyleIdx="0" presStyleCnt="3"/>
      <dgm:spPr/>
      <dgm:t>
        <a:bodyPr/>
        <a:lstStyle/>
        <a:p>
          <a:endParaRPr lang="en-CA"/>
        </a:p>
      </dgm:t>
    </dgm:pt>
    <dgm:pt modelId="{C1A80397-BDAE-4D65-9342-2C46A9E61C02}" type="pres">
      <dgm:prSet presAssocID="{0A3523C9-1FB4-42F5-8248-AEADA595DDB2}" presName="gear1dstNode" presStyleLbl="node1" presStyleIdx="0" presStyleCnt="3"/>
      <dgm:spPr/>
      <dgm:t>
        <a:bodyPr/>
        <a:lstStyle/>
        <a:p>
          <a:endParaRPr lang="en-CA"/>
        </a:p>
      </dgm:t>
    </dgm:pt>
    <dgm:pt modelId="{82D8B10A-B6FC-4D08-A027-FFEE3BB5226A}" type="pres">
      <dgm:prSet presAssocID="{84984267-DCD6-4EF4-8425-B24E6605F317}" presName="gear2" presStyleLbl="node1" presStyleIdx="1" presStyleCnt="3">
        <dgm:presLayoutVars>
          <dgm:chMax val="1"/>
          <dgm:bulletEnabled val="1"/>
        </dgm:presLayoutVars>
      </dgm:prSet>
      <dgm:spPr/>
      <dgm:t>
        <a:bodyPr/>
        <a:lstStyle/>
        <a:p>
          <a:endParaRPr lang="en-CA"/>
        </a:p>
      </dgm:t>
    </dgm:pt>
    <dgm:pt modelId="{AB0DD5FA-65D9-4491-8467-782A420ED46B}" type="pres">
      <dgm:prSet presAssocID="{84984267-DCD6-4EF4-8425-B24E6605F317}" presName="gear2srcNode" presStyleLbl="node1" presStyleIdx="1" presStyleCnt="3"/>
      <dgm:spPr/>
      <dgm:t>
        <a:bodyPr/>
        <a:lstStyle/>
        <a:p>
          <a:endParaRPr lang="en-CA"/>
        </a:p>
      </dgm:t>
    </dgm:pt>
    <dgm:pt modelId="{F8B2C438-0A2F-426B-9D96-6831C7ABFCCC}" type="pres">
      <dgm:prSet presAssocID="{84984267-DCD6-4EF4-8425-B24E6605F317}" presName="gear2dstNode" presStyleLbl="node1" presStyleIdx="1" presStyleCnt="3"/>
      <dgm:spPr/>
      <dgm:t>
        <a:bodyPr/>
        <a:lstStyle/>
        <a:p>
          <a:endParaRPr lang="en-CA"/>
        </a:p>
      </dgm:t>
    </dgm:pt>
    <dgm:pt modelId="{38076ABD-62F7-42E8-952F-3D104D166DB7}" type="pres">
      <dgm:prSet presAssocID="{8C3C5234-B8AB-42E5-B465-C24B1C0D8021}" presName="gear3" presStyleLbl="node1" presStyleIdx="2" presStyleCnt="3"/>
      <dgm:spPr/>
      <dgm:t>
        <a:bodyPr/>
        <a:lstStyle/>
        <a:p>
          <a:endParaRPr lang="en-CA"/>
        </a:p>
      </dgm:t>
    </dgm:pt>
    <dgm:pt modelId="{6470F4F5-0865-4A82-A02C-9BFBE50AE491}" type="pres">
      <dgm:prSet presAssocID="{8C3C5234-B8AB-42E5-B465-C24B1C0D8021}" presName="gear3tx" presStyleLbl="node1" presStyleIdx="2" presStyleCnt="3">
        <dgm:presLayoutVars>
          <dgm:chMax val="1"/>
          <dgm:bulletEnabled val="1"/>
        </dgm:presLayoutVars>
      </dgm:prSet>
      <dgm:spPr/>
      <dgm:t>
        <a:bodyPr/>
        <a:lstStyle/>
        <a:p>
          <a:endParaRPr lang="en-CA"/>
        </a:p>
      </dgm:t>
    </dgm:pt>
    <dgm:pt modelId="{F4BBAF7A-FE91-4A48-BE21-29D0C1039FED}" type="pres">
      <dgm:prSet presAssocID="{8C3C5234-B8AB-42E5-B465-C24B1C0D8021}" presName="gear3srcNode" presStyleLbl="node1" presStyleIdx="2" presStyleCnt="3"/>
      <dgm:spPr/>
      <dgm:t>
        <a:bodyPr/>
        <a:lstStyle/>
        <a:p>
          <a:endParaRPr lang="en-CA"/>
        </a:p>
      </dgm:t>
    </dgm:pt>
    <dgm:pt modelId="{01D3210F-9FE4-4494-BBFE-ABF608EAC3D6}" type="pres">
      <dgm:prSet presAssocID="{8C3C5234-B8AB-42E5-B465-C24B1C0D8021}" presName="gear3dstNode" presStyleLbl="node1" presStyleIdx="2" presStyleCnt="3"/>
      <dgm:spPr/>
      <dgm:t>
        <a:bodyPr/>
        <a:lstStyle/>
        <a:p>
          <a:endParaRPr lang="en-CA"/>
        </a:p>
      </dgm:t>
    </dgm:pt>
    <dgm:pt modelId="{BC59FE83-68A4-45FD-BCCB-7102FE34B408}" type="pres">
      <dgm:prSet presAssocID="{F912BFB8-CF6F-44C7-AE3D-CA85CADD3250}" presName="connector1" presStyleLbl="sibTrans2D1" presStyleIdx="0" presStyleCnt="3"/>
      <dgm:spPr/>
      <dgm:t>
        <a:bodyPr/>
        <a:lstStyle/>
        <a:p>
          <a:endParaRPr lang="en-CA"/>
        </a:p>
      </dgm:t>
    </dgm:pt>
    <dgm:pt modelId="{F348D832-7B1B-426A-B090-33898EF0D6BD}" type="pres">
      <dgm:prSet presAssocID="{A8BE7634-0248-4456-AE6F-7BBC0551F6B5}" presName="connector2" presStyleLbl="sibTrans2D1" presStyleIdx="1" presStyleCnt="3"/>
      <dgm:spPr/>
      <dgm:t>
        <a:bodyPr/>
        <a:lstStyle/>
        <a:p>
          <a:endParaRPr lang="en-CA"/>
        </a:p>
      </dgm:t>
    </dgm:pt>
    <dgm:pt modelId="{3DCECB01-6C65-4B76-A5BD-08C4A77B5F7E}" type="pres">
      <dgm:prSet presAssocID="{491236C8-F089-42D4-BC44-08FEF10ABDFD}" presName="connector3" presStyleLbl="sibTrans2D1" presStyleIdx="2" presStyleCnt="3"/>
      <dgm:spPr/>
      <dgm:t>
        <a:bodyPr/>
        <a:lstStyle/>
        <a:p>
          <a:endParaRPr lang="en-CA"/>
        </a:p>
      </dgm:t>
    </dgm:pt>
  </dgm:ptLst>
  <dgm:cxnLst>
    <dgm:cxn modelId="{78496499-24FB-4A8B-AFC5-8DE0626A1FA8}" type="presOf" srcId="{8C3C5234-B8AB-42E5-B465-C24B1C0D8021}" destId="{6470F4F5-0865-4A82-A02C-9BFBE50AE491}" srcOrd="1" destOrd="0" presId="urn:microsoft.com/office/officeart/2005/8/layout/gear1"/>
    <dgm:cxn modelId="{F465CAD4-3937-4EF1-BC05-20E1BFE9998C}" type="presOf" srcId="{F912BFB8-CF6F-44C7-AE3D-CA85CADD3250}" destId="{BC59FE83-68A4-45FD-BCCB-7102FE34B408}" srcOrd="0" destOrd="0" presId="urn:microsoft.com/office/officeart/2005/8/layout/gear1"/>
    <dgm:cxn modelId="{3D63D07E-493C-4E0E-B63B-B0653995886C}" type="presOf" srcId="{84984267-DCD6-4EF4-8425-B24E6605F317}" destId="{AB0DD5FA-65D9-4491-8467-782A420ED46B}" srcOrd="1" destOrd="0" presId="urn:microsoft.com/office/officeart/2005/8/layout/gear1"/>
    <dgm:cxn modelId="{1D5EAFF1-2700-4E30-90A2-A6E3E2AF1189}" type="presOf" srcId="{A8BE7634-0248-4456-AE6F-7BBC0551F6B5}" destId="{F348D832-7B1B-426A-B090-33898EF0D6BD}" srcOrd="0" destOrd="0" presId="urn:microsoft.com/office/officeart/2005/8/layout/gear1"/>
    <dgm:cxn modelId="{CD5211A5-1F3D-4D45-92BE-ADB5C41243DB}" type="presOf" srcId="{0A3523C9-1FB4-42F5-8248-AEADA595DDB2}" destId="{900D0E79-6E5E-4BDF-A7D3-B693B64F42AC}" srcOrd="1" destOrd="0" presId="urn:microsoft.com/office/officeart/2005/8/layout/gear1"/>
    <dgm:cxn modelId="{8B7A69EC-802D-40FF-84A5-436C5E386306}" type="presOf" srcId="{84984267-DCD6-4EF4-8425-B24E6605F317}" destId="{F8B2C438-0A2F-426B-9D96-6831C7ABFCCC}" srcOrd="2" destOrd="0" presId="urn:microsoft.com/office/officeart/2005/8/layout/gear1"/>
    <dgm:cxn modelId="{6C8730FB-EA1B-4D31-93C2-49A510D501BD}" srcId="{BB588D4E-F176-4739-AD42-93AEA72C2147}" destId="{84984267-DCD6-4EF4-8425-B24E6605F317}" srcOrd="1" destOrd="0" parTransId="{AE1C78AA-3028-4807-A972-DCFF36E9001D}" sibTransId="{A8BE7634-0248-4456-AE6F-7BBC0551F6B5}"/>
    <dgm:cxn modelId="{F507EABD-1963-4EB1-87C8-998C25BD382D}" srcId="{BB588D4E-F176-4739-AD42-93AEA72C2147}" destId="{0A3523C9-1FB4-42F5-8248-AEADA595DDB2}" srcOrd="0" destOrd="0" parTransId="{31B902A0-B5EF-401F-B68E-D2858DDB94F2}" sibTransId="{F912BFB8-CF6F-44C7-AE3D-CA85CADD3250}"/>
    <dgm:cxn modelId="{EEFD7AEA-0E00-4CCA-9779-4179A373E812}" srcId="{BB588D4E-F176-4739-AD42-93AEA72C2147}" destId="{8C3C5234-B8AB-42E5-B465-C24B1C0D8021}" srcOrd="2" destOrd="0" parTransId="{81B1E665-0FB8-41BE-BFBE-CC059BDE4958}" sibTransId="{491236C8-F089-42D4-BC44-08FEF10ABDFD}"/>
    <dgm:cxn modelId="{C1B28118-37C2-44ED-9BBD-92DC3C876CA8}" type="presOf" srcId="{8C3C5234-B8AB-42E5-B465-C24B1C0D8021}" destId="{01D3210F-9FE4-4494-BBFE-ABF608EAC3D6}" srcOrd="3" destOrd="0" presId="urn:microsoft.com/office/officeart/2005/8/layout/gear1"/>
    <dgm:cxn modelId="{625FB682-2E04-4EC7-8727-2329886FCA86}" type="presOf" srcId="{0A3523C9-1FB4-42F5-8248-AEADA595DDB2}" destId="{C1A80397-BDAE-4D65-9342-2C46A9E61C02}" srcOrd="2" destOrd="0" presId="urn:microsoft.com/office/officeart/2005/8/layout/gear1"/>
    <dgm:cxn modelId="{AB196B99-862D-457D-8E1C-96A296D43D18}" type="presOf" srcId="{8C3C5234-B8AB-42E5-B465-C24B1C0D8021}" destId="{F4BBAF7A-FE91-4A48-BE21-29D0C1039FED}" srcOrd="2" destOrd="0" presId="urn:microsoft.com/office/officeart/2005/8/layout/gear1"/>
    <dgm:cxn modelId="{5C0A90DA-0889-4239-A998-4C8618973467}" type="presOf" srcId="{0A3523C9-1FB4-42F5-8248-AEADA595DDB2}" destId="{A2008355-2D8E-4590-9119-4649E91F5833}" srcOrd="0" destOrd="0" presId="urn:microsoft.com/office/officeart/2005/8/layout/gear1"/>
    <dgm:cxn modelId="{F3EA5207-38FB-4798-B670-F4C76524604D}" type="presOf" srcId="{84984267-DCD6-4EF4-8425-B24E6605F317}" destId="{82D8B10A-B6FC-4D08-A027-FFEE3BB5226A}" srcOrd="0" destOrd="0" presId="urn:microsoft.com/office/officeart/2005/8/layout/gear1"/>
    <dgm:cxn modelId="{6D5C261A-F2F8-40AB-8B12-DD6691CCEAD8}" type="presOf" srcId="{BB588D4E-F176-4739-AD42-93AEA72C2147}" destId="{28C8687D-4B2C-4CB9-BD08-0C5AF93C79E5}" srcOrd="0" destOrd="0" presId="urn:microsoft.com/office/officeart/2005/8/layout/gear1"/>
    <dgm:cxn modelId="{14CEFF3E-84F5-49EF-AFE9-0A9EB8D5E0AA}" type="presOf" srcId="{8C3C5234-B8AB-42E5-B465-C24B1C0D8021}" destId="{38076ABD-62F7-42E8-952F-3D104D166DB7}" srcOrd="0" destOrd="0" presId="urn:microsoft.com/office/officeart/2005/8/layout/gear1"/>
    <dgm:cxn modelId="{2FD4CB53-4DFD-43D0-B632-E02D329A639D}" type="presOf" srcId="{491236C8-F089-42D4-BC44-08FEF10ABDFD}" destId="{3DCECB01-6C65-4B76-A5BD-08C4A77B5F7E}" srcOrd="0" destOrd="0" presId="urn:microsoft.com/office/officeart/2005/8/layout/gear1"/>
    <dgm:cxn modelId="{37B44B50-287E-4002-B925-25B16E426828}" type="presParOf" srcId="{28C8687D-4B2C-4CB9-BD08-0C5AF93C79E5}" destId="{A2008355-2D8E-4590-9119-4649E91F5833}" srcOrd="0" destOrd="0" presId="urn:microsoft.com/office/officeart/2005/8/layout/gear1"/>
    <dgm:cxn modelId="{6A62D494-E4D5-4F72-969D-B386C7CA3416}" type="presParOf" srcId="{28C8687D-4B2C-4CB9-BD08-0C5AF93C79E5}" destId="{900D0E79-6E5E-4BDF-A7D3-B693B64F42AC}" srcOrd="1" destOrd="0" presId="urn:microsoft.com/office/officeart/2005/8/layout/gear1"/>
    <dgm:cxn modelId="{716CED3C-9A36-4758-92DA-EEC3B0CB2914}" type="presParOf" srcId="{28C8687D-4B2C-4CB9-BD08-0C5AF93C79E5}" destId="{C1A80397-BDAE-4D65-9342-2C46A9E61C02}" srcOrd="2" destOrd="0" presId="urn:microsoft.com/office/officeart/2005/8/layout/gear1"/>
    <dgm:cxn modelId="{502B6E58-59D4-4402-9B8B-A6C450FEA9F7}" type="presParOf" srcId="{28C8687D-4B2C-4CB9-BD08-0C5AF93C79E5}" destId="{82D8B10A-B6FC-4D08-A027-FFEE3BB5226A}" srcOrd="3" destOrd="0" presId="urn:microsoft.com/office/officeart/2005/8/layout/gear1"/>
    <dgm:cxn modelId="{4F82317E-47FC-4DD9-9D3F-9AFC93F846EC}" type="presParOf" srcId="{28C8687D-4B2C-4CB9-BD08-0C5AF93C79E5}" destId="{AB0DD5FA-65D9-4491-8467-782A420ED46B}" srcOrd="4" destOrd="0" presId="urn:microsoft.com/office/officeart/2005/8/layout/gear1"/>
    <dgm:cxn modelId="{00F06A89-D5BD-4276-8AE8-AB202513B0D8}" type="presParOf" srcId="{28C8687D-4B2C-4CB9-BD08-0C5AF93C79E5}" destId="{F8B2C438-0A2F-426B-9D96-6831C7ABFCCC}" srcOrd="5" destOrd="0" presId="urn:microsoft.com/office/officeart/2005/8/layout/gear1"/>
    <dgm:cxn modelId="{4667A348-B2D4-4628-A265-345B023D0CEB}" type="presParOf" srcId="{28C8687D-4B2C-4CB9-BD08-0C5AF93C79E5}" destId="{38076ABD-62F7-42E8-952F-3D104D166DB7}" srcOrd="6" destOrd="0" presId="urn:microsoft.com/office/officeart/2005/8/layout/gear1"/>
    <dgm:cxn modelId="{D2E2C3A0-7258-42C8-A8AD-1286D7C96D66}" type="presParOf" srcId="{28C8687D-4B2C-4CB9-BD08-0C5AF93C79E5}" destId="{6470F4F5-0865-4A82-A02C-9BFBE50AE491}" srcOrd="7" destOrd="0" presId="urn:microsoft.com/office/officeart/2005/8/layout/gear1"/>
    <dgm:cxn modelId="{7DCFD0B3-AC02-4198-8E68-E5992D35C023}" type="presParOf" srcId="{28C8687D-4B2C-4CB9-BD08-0C5AF93C79E5}" destId="{F4BBAF7A-FE91-4A48-BE21-29D0C1039FED}" srcOrd="8" destOrd="0" presId="urn:microsoft.com/office/officeart/2005/8/layout/gear1"/>
    <dgm:cxn modelId="{31C555AB-44EA-46DB-AB87-C3C8F607E7AC}" type="presParOf" srcId="{28C8687D-4B2C-4CB9-BD08-0C5AF93C79E5}" destId="{01D3210F-9FE4-4494-BBFE-ABF608EAC3D6}" srcOrd="9" destOrd="0" presId="urn:microsoft.com/office/officeart/2005/8/layout/gear1"/>
    <dgm:cxn modelId="{B9FE6375-8524-4B25-99AD-87E5659B774F}" type="presParOf" srcId="{28C8687D-4B2C-4CB9-BD08-0C5AF93C79E5}" destId="{BC59FE83-68A4-45FD-BCCB-7102FE34B408}" srcOrd="10" destOrd="0" presId="urn:microsoft.com/office/officeart/2005/8/layout/gear1"/>
    <dgm:cxn modelId="{DD374FF2-3C6F-4FE2-86F6-8E062C5B7596}" type="presParOf" srcId="{28C8687D-4B2C-4CB9-BD08-0C5AF93C79E5}" destId="{F348D832-7B1B-426A-B090-33898EF0D6BD}" srcOrd="11" destOrd="0" presId="urn:microsoft.com/office/officeart/2005/8/layout/gear1"/>
    <dgm:cxn modelId="{3AB4DF93-8450-463D-A809-521E59477066}" type="presParOf" srcId="{28C8687D-4B2C-4CB9-BD08-0C5AF93C79E5}" destId="{3DCECB01-6C65-4B76-A5BD-08C4A77B5F7E}" srcOrd="12" destOrd="0" presId="urn:microsoft.com/office/officeart/2005/8/layout/gear1"/>
  </dgm:cxnLst>
  <dgm:bg/>
  <dgm:whole/>
</dgm:dataModel>
</file>

<file path=ppt/diagrams/data2.xml><?xml version="1.0" encoding="utf-8"?>
<dgm:dataModel xmlns:dgm="http://schemas.openxmlformats.org/drawingml/2006/diagram" xmlns:a="http://schemas.openxmlformats.org/drawingml/2006/main">
  <dgm:ptLst>
    <dgm:pt modelId="{21A4CF1B-AA14-405A-BE02-45B4F6F80E1C}" type="doc">
      <dgm:prSet loTypeId="urn:microsoft.com/office/officeart/2005/8/layout/equation1" loCatId="process" qsTypeId="urn:microsoft.com/office/officeart/2005/8/quickstyle/simple1" qsCatId="simple" csTypeId="urn:microsoft.com/office/officeart/2005/8/colors/accent1_2" csCatId="accent1" phldr="1"/>
      <dgm:spPr/>
    </dgm:pt>
    <dgm:pt modelId="{42B49788-E894-4DBA-BC61-37029FA8F5F6}">
      <dgm:prSet phldrT="[Text]"/>
      <dgm:spPr/>
      <dgm:t>
        <a:bodyPr/>
        <a:lstStyle/>
        <a:p>
          <a:r>
            <a:rPr lang="en-CA" dirty="0" smtClean="0"/>
            <a:t>Why should we do this?</a:t>
          </a:r>
          <a:endParaRPr lang="en-CA" dirty="0"/>
        </a:p>
      </dgm:t>
    </dgm:pt>
    <dgm:pt modelId="{9CFA23F3-F8E5-4397-AA65-A7A846EF2231}" type="parTrans" cxnId="{94C28875-0906-41C0-95B5-91E323098331}">
      <dgm:prSet/>
      <dgm:spPr/>
    </dgm:pt>
    <dgm:pt modelId="{CAF7FB35-180E-422E-BB3F-C584EDFA59D6}" type="sibTrans" cxnId="{94C28875-0906-41C0-95B5-91E323098331}">
      <dgm:prSet/>
      <dgm:spPr/>
      <dgm:t>
        <a:bodyPr/>
        <a:lstStyle/>
        <a:p>
          <a:endParaRPr lang="en-CA"/>
        </a:p>
      </dgm:t>
    </dgm:pt>
    <dgm:pt modelId="{9AD31106-0384-4842-AB22-AE1B8A28ECB7}">
      <dgm:prSet phldrT="[Text]"/>
      <dgm:spPr/>
      <dgm:t>
        <a:bodyPr/>
        <a:lstStyle/>
        <a:p>
          <a:r>
            <a:rPr lang="en-CA" dirty="0" smtClean="0"/>
            <a:t>High </a:t>
          </a:r>
          <a:r>
            <a:rPr lang="en-CA" b="1" dirty="0" smtClean="0"/>
            <a:t>Relational</a:t>
          </a:r>
          <a:r>
            <a:rPr lang="en-CA" dirty="0" smtClean="0"/>
            <a:t> Trust</a:t>
          </a:r>
          <a:endParaRPr lang="en-CA" dirty="0"/>
        </a:p>
      </dgm:t>
    </dgm:pt>
    <dgm:pt modelId="{64A54CB5-BC71-4CD6-B039-A03D51F3601F}" type="parTrans" cxnId="{822AF13D-88B1-414F-BAE6-BB3D16FD0B57}">
      <dgm:prSet/>
      <dgm:spPr/>
    </dgm:pt>
    <dgm:pt modelId="{5D6E780E-DF9F-4A56-A84F-9A79AB871D81}" type="sibTrans" cxnId="{822AF13D-88B1-414F-BAE6-BB3D16FD0B57}">
      <dgm:prSet/>
      <dgm:spPr/>
      <dgm:t>
        <a:bodyPr/>
        <a:lstStyle/>
        <a:p>
          <a:endParaRPr lang="en-CA"/>
        </a:p>
      </dgm:t>
    </dgm:pt>
    <dgm:pt modelId="{C2ED8BFC-6D73-40ED-8281-1DDBB4F501BB}">
      <dgm:prSet phldrT="[Text]"/>
      <dgm:spPr/>
      <dgm:t>
        <a:bodyPr/>
        <a:lstStyle/>
        <a:p>
          <a:r>
            <a:rPr lang="en-CA" dirty="0" smtClean="0"/>
            <a:t>School Improvement</a:t>
          </a:r>
          <a:endParaRPr lang="en-CA" dirty="0"/>
        </a:p>
      </dgm:t>
    </dgm:pt>
    <dgm:pt modelId="{859777E9-FBD4-4812-A30A-F36BB6E7F876}" type="parTrans" cxnId="{15B72498-8672-48A9-9D91-96EF08D07FA1}">
      <dgm:prSet/>
      <dgm:spPr/>
    </dgm:pt>
    <dgm:pt modelId="{9F1000CA-0881-4BBE-8036-6B94289A3586}" type="sibTrans" cxnId="{15B72498-8672-48A9-9D91-96EF08D07FA1}">
      <dgm:prSet/>
      <dgm:spPr/>
    </dgm:pt>
    <dgm:pt modelId="{578E6943-15C5-4F6D-A894-A8E4F2236C82}" type="pres">
      <dgm:prSet presAssocID="{21A4CF1B-AA14-405A-BE02-45B4F6F80E1C}" presName="linearFlow" presStyleCnt="0">
        <dgm:presLayoutVars>
          <dgm:dir/>
          <dgm:resizeHandles val="exact"/>
        </dgm:presLayoutVars>
      </dgm:prSet>
      <dgm:spPr/>
    </dgm:pt>
    <dgm:pt modelId="{1CB3D4D5-D90D-4D3A-8B55-C40BDD545EC8}" type="pres">
      <dgm:prSet presAssocID="{42B49788-E894-4DBA-BC61-37029FA8F5F6}" presName="node" presStyleLbl="node1" presStyleIdx="0" presStyleCnt="3">
        <dgm:presLayoutVars>
          <dgm:bulletEnabled val="1"/>
        </dgm:presLayoutVars>
      </dgm:prSet>
      <dgm:spPr/>
      <dgm:t>
        <a:bodyPr/>
        <a:lstStyle/>
        <a:p>
          <a:endParaRPr lang="en-CA"/>
        </a:p>
      </dgm:t>
    </dgm:pt>
    <dgm:pt modelId="{69FC7D12-F6C7-4271-B02B-EC92459D866E}" type="pres">
      <dgm:prSet presAssocID="{CAF7FB35-180E-422E-BB3F-C584EDFA59D6}" presName="spacerL" presStyleCnt="0"/>
      <dgm:spPr/>
    </dgm:pt>
    <dgm:pt modelId="{C89CC012-2725-4940-B05A-991484F2727C}" type="pres">
      <dgm:prSet presAssocID="{CAF7FB35-180E-422E-BB3F-C584EDFA59D6}" presName="sibTrans" presStyleLbl="sibTrans2D1" presStyleIdx="0" presStyleCnt="2"/>
      <dgm:spPr/>
      <dgm:t>
        <a:bodyPr/>
        <a:lstStyle/>
        <a:p>
          <a:endParaRPr lang="en-CA"/>
        </a:p>
      </dgm:t>
    </dgm:pt>
    <dgm:pt modelId="{457F22F5-86A7-46E9-A05C-564D0134AFCB}" type="pres">
      <dgm:prSet presAssocID="{CAF7FB35-180E-422E-BB3F-C584EDFA59D6}" presName="spacerR" presStyleCnt="0"/>
      <dgm:spPr/>
    </dgm:pt>
    <dgm:pt modelId="{46CAC925-024B-41B9-A69B-12DC113180A4}" type="pres">
      <dgm:prSet presAssocID="{9AD31106-0384-4842-AB22-AE1B8A28ECB7}" presName="node" presStyleLbl="node1" presStyleIdx="1" presStyleCnt="3">
        <dgm:presLayoutVars>
          <dgm:bulletEnabled val="1"/>
        </dgm:presLayoutVars>
      </dgm:prSet>
      <dgm:spPr/>
      <dgm:t>
        <a:bodyPr/>
        <a:lstStyle/>
        <a:p>
          <a:endParaRPr lang="en-CA"/>
        </a:p>
      </dgm:t>
    </dgm:pt>
    <dgm:pt modelId="{5AC279C9-8A84-4398-9AE2-6979BBC7EEC1}" type="pres">
      <dgm:prSet presAssocID="{5D6E780E-DF9F-4A56-A84F-9A79AB871D81}" presName="spacerL" presStyleCnt="0"/>
      <dgm:spPr/>
    </dgm:pt>
    <dgm:pt modelId="{B03CBC92-998A-438B-A105-A0BE450F24F6}" type="pres">
      <dgm:prSet presAssocID="{5D6E780E-DF9F-4A56-A84F-9A79AB871D81}" presName="sibTrans" presStyleLbl="sibTrans2D1" presStyleIdx="1" presStyleCnt="2"/>
      <dgm:spPr/>
      <dgm:t>
        <a:bodyPr/>
        <a:lstStyle/>
        <a:p>
          <a:endParaRPr lang="en-CA"/>
        </a:p>
      </dgm:t>
    </dgm:pt>
    <dgm:pt modelId="{6397518E-373F-415B-A68E-6A5EB79143F3}" type="pres">
      <dgm:prSet presAssocID="{5D6E780E-DF9F-4A56-A84F-9A79AB871D81}" presName="spacerR" presStyleCnt="0"/>
      <dgm:spPr/>
    </dgm:pt>
    <dgm:pt modelId="{6B2D308A-9DD6-4A12-9F9F-2B4E2A371903}" type="pres">
      <dgm:prSet presAssocID="{C2ED8BFC-6D73-40ED-8281-1DDBB4F501BB}" presName="node" presStyleLbl="node1" presStyleIdx="2" presStyleCnt="3">
        <dgm:presLayoutVars>
          <dgm:bulletEnabled val="1"/>
        </dgm:presLayoutVars>
      </dgm:prSet>
      <dgm:spPr/>
      <dgm:t>
        <a:bodyPr/>
        <a:lstStyle/>
        <a:p>
          <a:endParaRPr lang="en-CA"/>
        </a:p>
      </dgm:t>
    </dgm:pt>
  </dgm:ptLst>
  <dgm:cxnLst>
    <dgm:cxn modelId="{68A4041C-06C8-4C39-BE51-9317A6F19F57}" type="presOf" srcId="{5D6E780E-DF9F-4A56-A84F-9A79AB871D81}" destId="{B03CBC92-998A-438B-A105-A0BE450F24F6}" srcOrd="0" destOrd="0" presId="urn:microsoft.com/office/officeart/2005/8/layout/equation1"/>
    <dgm:cxn modelId="{822AF13D-88B1-414F-BAE6-BB3D16FD0B57}" srcId="{21A4CF1B-AA14-405A-BE02-45B4F6F80E1C}" destId="{9AD31106-0384-4842-AB22-AE1B8A28ECB7}" srcOrd="1" destOrd="0" parTransId="{64A54CB5-BC71-4CD6-B039-A03D51F3601F}" sibTransId="{5D6E780E-DF9F-4A56-A84F-9A79AB871D81}"/>
    <dgm:cxn modelId="{08AC1DCA-A48B-41B2-9109-3593222D6194}" type="presOf" srcId="{CAF7FB35-180E-422E-BB3F-C584EDFA59D6}" destId="{C89CC012-2725-4940-B05A-991484F2727C}" srcOrd="0" destOrd="0" presId="urn:microsoft.com/office/officeart/2005/8/layout/equation1"/>
    <dgm:cxn modelId="{028F5C2F-E891-42EC-9A93-7567F32A45EA}" type="presOf" srcId="{C2ED8BFC-6D73-40ED-8281-1DDBB4F501BB}" destId="{6B2D308A-9DD6-4A12-9F9F-2B4E2A371903}" srcOrd="0" destOrd="0" presId="urn:microsoft.com/office/officeart/2005/8/layout/equation1"/>
    <dgm:cxn modelId="{C9D66FD5-CA4C-46CB-951D-CCC17E5D7446}" type="presOf" srcId="{9AD31106-0384-4842-AB22-AE1B8A28ECB7}" destId="{46CAC925-024B-41B9-A69B-12DC113180A4}" srcOrd="0" destOrd="0" presId="urn:microsoft.com/office/officeart/2005/8/layout/equation1"/>
    <dgm:cxn modelId="{94C28875-0906-41C0-95B5-91E323098331}" srcId="{21A4CF1B-AA14-405A-BE02-45B4F6F80E1C}" destId="{42B49788-E894-4DBA-BC61-37029FA8F5F6}" srcOrd="0" destOrd="0" parTransId="{9CFA23F3-F8E5-4397-AA65-A7A846EF2231}" sibTransId="{CAF7FB35-180E-422E-BB3F-C584EDFA59D6}"/>
    <dgm:cxn modelId="{15B72498-8672-48A9-9D91-96EF08D07FA1}" srcId="{21A4CF1B-AA14-405A-BE02-45B4F6F80E1C}" destId="{C2ED8BFC-6D73-40ED-8281-1DDBB4F501BB}" srcOrd="2" destOrd="0" parTransId="{859777E9-FBD4-4812-A30A-F36BB6E7F876}" sibTransId="{9F1000CA-0881-4BBE-8036-6B94289A3586}"/>
    <dgm:cxn modelId="{E39DAEA2-13C4-4E1F-93A1-4504327D035F}" type="presOf" srcId="{21A4CF1B-AA14-405A-BE02-45B4F6F80E1C}" destId="{578E6943-15C5-4F6D-A894-A8E4F2236C82}" srcOrd="0" destOrd="0" presId="urn:microsoft.com/office/officeart/2005/8/layout/equation1"/>
    <dgm:cxn modelId="{BB638B95-E556-4835-AC61-E834F7CAFD1B}" type="presOf" srcId="{42B49788-E894-4DBA-BC61-37029FA8F5F6}" destId="{1CB3D4D5-D90D-4D3A-8B55-C40BDD545EC8}" srcOrd="0" destOrd="0" presId="urn:microsoft.com/office/officeart/2005/8/layout/equation1"/>
    <dgm:cxn modelId="{5C1D63C6-5D20-4E13-950D-F066791899FD}" type="presParOf" srcId="{578E6943-15C5-4F6D-A894-A8E4F2236C82}" destId="{1CB3D4D5-D90D-4D3A-8B55-C40BDD545EC8}" srcOrd="0" destOrd="0" presId="urn:microsoft.com/office/officeart/2005/8/layout/equation1"/>
    <dgm:cxn modelId="{8B8184A8-D88C-4064-96BC-1AB8549EB3EB}" type="presParOf" srcId="{578E6943-15C5-4F6D-A894-A8E4F2236C82}" destId="{69FC7D12-F6C7-4271-B02B-EC92459D866E}" srcOrd="1" destOrd="0" presId="urn:microsoft.com/office/officeart/2005/8/layout/equation1"/>
    <dgm:cxn modelId="{47FC69B7-80EC-4438-89B1-8BC1B6CD37B1}" type="presParOf" srcId="{578E6943-15C5-4F6D-A894-A8E4F2236C82}" destId="{C89CC012-2725-4940-B05A-991484F2727C}" srcOrd="2" destOrd="0" presId="urn:microsoft.com/office/officeart/2005/8/layout/equation1"/>
    <dgm:cxn modelId="{B0E3AA95-314E-4954-A5CE-366E73D2B2FE}" type="presParOf" srcId="{578E6943-15C5-4F6D-A894-A8E4F2236C82}" destId="{457F22F5-86A7-46E9-A05C-564D0134AFCB}" srcOrd="3" destOrd="0" presId="urn:microsoft.com/office/officeart/2005/8/layout/equation1"/>
    <dgm:cxn modelId="{01F38E60-916A-4428-BF85-6560CCDD76A5}" type="presParOf" srcId="{578E6943-15C5-4F6D-A894-A8E4F2236C82}" destId="{46CAC925-024B-41B9-A69B-12DC113180A4}" srcOrd="4" destOrd="0" presId="urn:microsoft.com/office/officeart/2005/8/layout/equation1"/>
    <dgm:cxn modelId="{40F52EDA-E098-41E0-B600-153B1D189CF8}" type="presParOf" srcId="{578E6943-15C5-4F6D-A894-A8E4F2236C82}" destId="{5AC279C9-8A84-4398-9AE2-6979BBC7EEC1}" srcOrd="5" destOrd="0" presId="urn:microsoft.com/office/officeart/2005/8/layout/equation1"/>
    <dgm:cxn modelId="{CB26855C-C623-48C1-9E52-65EEFB95DF07}" type="presParOf" srcId="{578E6943-15C5-4F6D-A894-A8E4F2236C82}" destId="{B03CBC92-998A-438B-A105-A0BE450F24F6}" srcOrd="6" destOrd="0" presId="urn:microsoft.com/office/officeart/2005/8/layout/equation1"/>
    <dgm:cxn modelId="{FB151638-2E13-462E-BD13-46FB6D7B0707}" type="presParOf" srcId="{578E6943-15C5-4F6D-A894-A8E4F2236C82}" destId="{6397518E-373F-415B-A68E-6A5EB79143F3}" srcOrd="7" destOrd="0" presId="urn:microsoft.com/office/officeart/2005/8/layout/equation1"/>
    <dgm:cxn modelId="{08F16A3B-7F3B-456B-A252-EAAD5EE0F787}" type="presParOf" srcId="{578E6943-15C5-4F6D-A894-A8E4F2236C82}" destId="{6B2D308A-9DD6-4A12-9F9F-2B4E2A371903}" srcOrd="8" destOrd="0" presId="urn:microsoft.com/office/officeart/2005/8/layout/equation1"/>
  </dgm:cxnLst>
  <dgm:bg/>
  <dgm:whole/>
</dgm:dataModel>
</file>

<file path=ppt/diagrams/data3.xml><?xml version="1.0" encoding="utf-8"?>
<dgm:dataModel xmlns:dgm="http://schemas.openxmlformats.org/drawingml/2006/diagram" xmlns:a="http://schemas.openxmlformats.org/drawingml/2006/main">
  <dgm:ptLst>
    <dgm:pt modelId="{9D1C8BA7-E341-43CE-BBED-D07B1FF6ADC1}"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CA"/>
        </a:p>
      </dgm:t>
    </dgm:pt>
    <dgm:pt modelId="{4930B7FB-D917-4649-9D20-DF6F06194B67}">
      <dgm:prSet phldrT="[Text]"/>
      <dgm:spPr/>
      <dgm:t>
        <a:bodyPr/>
        <a:lstStyle/>
        <a:p>
          <a:r>
            <a:rPr lang="en-CA" dirty="0" smtClean="0"/>
            <a:t>Take Action consistent with the Moral Journey</a:t>
          </a:r>
          <a:endParaRPr lang="en-CA" dirty="0"/>
        </a:p>
      </dgm:t>
    </dgm:pt>
    <dgm:pt modelId="{A28DF2F6-2C8A-4EC8-996F-8223A122E868}" type="parTrans" cxnId="{B6ADEA96-3974-4571-A3AF-435F593F446F}">
      <dgm:prSet/>
      <dgm:spPr/>
      <dgm:t>
        <a:bodyPr/>
        <a:lstStyle/>
        <a:p>
          <a:endParaRPr lang="en-CA"/>
        </a:p>
      </dgm:t>
    </dgm:pt>
    <dgm:pt modelId="{ED2E2A6F-D7BA-43A1-8294-2A2F264F0AE0}" type="sibTrans" cxnId="{B6ADEA96-3974-4571-A3AF-435F593F446F}">
      <dgm:prSet/>
      <dgm:spPr/>
      <dgm:t>
        <a:bodyPr/>
        <a:lstStyle/>
        <a:p>
          <a:endParaRPr lang="en-CA"/>
        </a:p>
      </dgm:t>
    </dgm:pt>
    <dgm:pt modelId="{488ADA00-F0E7-4E75-B90F-5211EB0152AD}">
      <dgm:prSet phldrT="[Text]"/>
      <dgm:spPr/>
      <dgm:t>
        <a:bodyPr/>
        <a:lstStyle/>
        <a:p>
          <a:r>
            <a:rPr lang="en-CA" dirty="0" smtClean="0"/>
            <a:t>Push for and be responsible to System Opportunities to Deepen and Extend Moral Purpose</a:t>
          </a:r>
          <a:endParaRPr lang="en-CA" dirty="0"/>
        </a:p>
      </dgm:t>
    </dgm:pt>
    <dgm:pt modelId="{EAE89B90-C2AE-4AA3-AF3D-8679C5683A63}" type="parTrans" cxnId="{6F1E4E7C-CA90-473E-9D11-C5F08980BF97}">
      <dgm:prSet/>
      <dgm:spPr/>
      <dgm:t>
        <a:bodyPr/>
        <a:lstStyle/>
        <a:p>
          <a:endParaRPr lang="en-CA"/>
        </a:p>
      </dgm:t>
    </dgm:pt>
    <dgm:pt modelId="{09F440FF-00FD-498D-BE51-93B181FC5986}" type="sibTrans" cxnId="{6F1E4E7C-CA90-473E-9D11-C5F08980BF97}">
      <dgm:prSet/>
      <dgm:spPr/>
      <dgm:t>
        <a:bodyPr/>
        <a:lstStyle/>
        <a:p>
          <a:endParaRPr lang="en-CA"/>
        </a:p>
      </dgm:t>
    </dgm:pt>
    <dgm:pt modelId="{26A3256E-F97F-46FC-AB8A-A5270B89A520}" type="pres">
      <dgm:prSet presAssocID="{9D1C8BA7-E341-43CE-BBED-D07B1FF6ADC1}" presName="compositeShape" presStyleCnt="0">
        <dgm:presLayoutVars>
          <dgm:chMax val="2"/>
          <dgm:dir/>
          <dgm:resizeHandles val="exact"/>
        </dgm:presLayoutVars>
      </dgm:prSet>
      <dgm:spPr/>
      <dgm:t>
        <a:bodyPr/>
        <a:lstStyle/>
        <a:p>
          <a:endParaRPr lang="en-CA"/>
        </a:p>
      </dgm:t>
    </dgm:pt>
    <dgm:pt modelId="{CC93630C-D54C-4E1C-A92D-68A6A35263E9}" type="pres">
      <dgm:prSet presAssocID="{9D1C8BA7-E341-43CE-BBED-D07B1FF6ADC1}" presName="divider" presStyleLbl="fgShp" presStyleIdx="0" presStyleCnt="1"/>
      <dgm:spPr/>
    </dgm:pt>
    <dgm:pt modelId="{6BAD61EA-281D-4E84-A7DB-812D8FCD171A}" type="pres">
      <dgm:prSet presAssocID="{4930B7FB-D917-4649-9D20-DF6F06194B67}" presName="downArrow" presStyleLbl="node1" presStyleIdx="0" presStyleCnt="2"/>
      <dgm:spPr/>
    </dgm:pt>
    <dgm:pt modelId="{E85E50A3-1EA8-4ED0-BCF9-87C51B3E7AD4}" type="pres">
      <dgm:prSet presAssocID="{4930B7FB-D917-4649-9D20-DF6F06194B67}" presName="downArrowText" presStyleLbl="revTx" presStyleIdx="0" presStyleCnt="2">
        <dgm:presLayoutVars>
          <dgm:bulletEnabled val="1"/>
        </dgm:presLayoutVars>
      </dgm:prSet>
      <dgm:spPr/>
      <dgm:t>
        <a:bodyPr/>
        <a:lstStyle/>
        <a:p>
          <a:endParaRPr lang="en-CA"/>
        </a:p>
      </dgm:t>
    </dgm:pt>
    <dgm:pt modelId="{5386437D-EF01-46C3-A69E-1329743CF7CD}" type="pres">
      <dgm:prSet presAssocID="{488ADA00-F0E7-4E75-B90F-5211EB0152AD}" presName="upArrow" presStyleLbl="node1" presStyleIdx="1" presStyleCnt="2"/>
      <dgm:spPr/>
    </dgm:pt>
    <dgm:pt modelId="{E77F45DB-3227-42A5-A60A-2CEC81C64105}" type="pres">
      <dgm:prSet presAssocID="{488ADA00-F0E7-4E75-B90F-5211EB0152AD}" presName="upArrowText" presStyleLbl="revTx" presStyleIdx="1" presStyleCnt="2">
        <dgm:presLayoutVars>
          <dgm:bulletEnabled val="1"/>
        </dgm:presLayoutVars>
      </dgm:prSet>
      <dgm:spPr/>
      <dgm:t>
        <a:bodyPr/>
        <a:lstStyle/>
        <a:p>
          <a:endParaRPr lang="en-CA"/>
        </a:p>
      </dgm:t>
    </dgm:pt>
  </dgm:ptLst>
  <dgm:cxnLst>
    <dgm:cxn modelId="{B6ADEA96-3974-4571-A3AF-435F593F446F}" srcId="{9D1C8BA7-E341-43CE-BBED-D07B1FF6ADC1}" destId="{4930B7FB-D917-4649-9D20-DF6F06194B67}" srcOrd="0" destOrd="0" parTransId="{A28DF2F6-2C8A-4EC8-996F-8223A122E868}" sibTransId="{ED2E2A6F-D7BA-43A1-8294-2A2F264F0AE0}"/>
    <dgm:cxn modelId="{ED87A205-0C14-4D94-B074-C2EE0E4E48E8}" type="presOf" srcId="{4930B7FB-D917-4649-9D20-DF6F06194B67}" destId="{E85E50A3-1EA8-4ED0-BCF9-87C51B3E7AD4}" srcOrd="0" destOrd="0" presId="urn:microsoft.com/office/officeart/2005/8/layout/arrow3"/>
    <dgm:cxn modelId="{D966F80A-1BF4-4378-BCBB-F1D4CF43B233}" type="presOf" srcId="{9D1C8BA7-E341-43CE-BBED-D07B1FF6ADC1}" destId="{26A3256E-F97F-46FC-AB8A-A5270B89A520}" srcOrd="0" destOrd="0" presId="urn:microsoft.com/office/officeart/2005/8/layout/arrow3"/>
    <dgm:cxn modelId="{4F442EEC-4B5E-4B37-A7B3-60AA17AC5CE0}" type="presOf" srcId="{488ADA00-F0E7-4E75-B90F-5211EB0152AD}" destId="{E77F45DB-3227-42A5-A60A-2CEC81C64105}" srcOrd="0" destOrd="0" presId="urn:microsoft.com/office/officeart/2005/8/layout/arrow3"/>
    <dgm:cxn modelId="{6F1E4E7C-CA90-473E-9D11-C5F08980BF97}" srcId="{9D1C8BA7-E341-43CE-BBED-D07B1FF6ADC1}" destId="{488ADA00-F0E7-4E75-B90F-5211EB0152AD}" srcOrd="1" destOrd="0" parTransId="{EAE89B90-C2AE-4AA3-AF3D-8679C5683A63}" sibTransId="{09F440FF-00FD-498D-BE51-93B181FC5986}"/>
    <dgm:cxn modelId="{B6879ABE-60B7-42C2-87B2-262743702440}" type="presParOf" srcId="{26A3256E-F97F-46FC-AB8A-A5270B89A520}" destId="{CC93630C-D54C-4E1C-A92D-68A6A35263E9}" srcOrd="0" destOrd="0" presId="urn:microsoft.com/office/officeart/2005/8/layout/arrow3"/>
    <dgm:cxn modelId="{C57DB7A8-8254-4ADB-8732-AAA523D00B94}" type="presParOf" srcId="{26A3256E-F97F-46FC-AB8A-A5270B89A520}" destId="{6BAD61EA-281D-4E84-A7DB-812D8FCD171A}" srcOrd="1" destOrd="0" presId="urn:microsoft.com/office/officeart/2005/8/layout/arrow3"/>
    <dgm:cxn modelId="{6F3C534B-12D4-4877-B3BF-5086545EBEB7}" type="presParOf" srcId="{26A3256E-F97F-46FC-AB8A-A5270B89A520}" destId="{E85E50A3-1EA8-4ED0-BCF9-87C51B3E7AD4}" srcOrd="2" destOrd="0" presId="urn:microsoft.com/office/officeart/2005/8/layout/arrow3"/>
    <dgm:cxn modelId="{CDCD0963-1745-435F-8972-15BE36D3891E}" type="presParOf" srcId="{26A3256E-F97F-46FC-AB8A-A5270B89A520}" destId="{5386437D-EF01-46C3-A69E-1329743CF7CD}" srcOrd="3" destOrd="0" presId="urn:microsoft.com/office/officeart/2005/8/layout/arrow3"/>
    <dgm:cxn modelId="{D7071ACC-1749-40F9-99DA-4FC262F394AA}" type="presParOf" srcId="{26A3256E-F97F-46FC-AB8A-A5270B89A520}" destId="{E77F45DB-3227-42A5-A60A-2CEC81C64105}" srcOrd="4" destOrd="0" presId="urn:microsoft.com/office/officeart/2005/8/layout/arrow3"/>
  </dgm:cxnLst>
  <dgm:bg/>
  <dgm:whole/>
</dgm:dataModel>
</file>

<file path=ppt/diagrams/data4.xml><?xml version="1.0" encoding="utf-8"?>
<dgm:dataModel xmlns:dgm="http://schemas.openxmlformats.org/drawingml/2006/diagram" xmlns:a="http://schemas.openxmlformats.org/drawingml/2006/main">
  <dgm:ptLst>
    <dgm:pt modelId="{DDA19DBA-2189-4AF4-A306-D13534D717FF}"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en-CA"/>
        </a:p>
      </dgm:t>
    </dgm:pt>
    <dgm:pt modelId="{EBF56306-71EB-453F-8277-84033EA3D5F8}">
      <dgm:prSet phldrT="[Text]"/>
      <dgm:spPr/>
      <dgm:t>
        <a:bodyPr/>
        <a:lstStyle/>
        <a:p>
          <a:r>
            <a:rPr lang="en-CA" dirty="0" smtClean="0"/>
            <a:t>Types of Trust</a:t>
          </a:r>
          <a:endParaRPr lang="en-CA" dirty="0"/>
        </a:p>
      </dgm:t>
    </dgm:pt>
    <dgm:pt modelId="{B344D01C-3AB9-4DC8-96C3-4BE9F0CF7FA1}" type="parTrans" cxnId="{76486C8B-4D59-4C64-BBF0-83C5B224D809}">
      <dgm:prSet/>
      <dgm:spPr/>
      <dgm:t>
        <a:bodyPr/>
        <a:lstStyle/>
        <a:p>
          <a:endParaRPr lang="en-CA"/>
        </a:p>
      </dgm:t>
    </dgm:pt>
    <dgm:pt modelId="{5289FB13-0F0A-46DA-8DF9-B00715C589B0}" type="sibTrans" cxnId="{76486C8B-4D59-4C64-BBF0-83C5B224D809}">
      <dgm:prSet/>
      <dgm:spPr/>
      <dgm:t>
        <a:bodyPr/>
        <a:lstStyle/>
        <a:p>
          <a:endParaRPr lang="en-CA"/>
        </a:p>
      </dgm:t>
    </dgm:pt>
    <dgm:pt modelId="{747A80EF-3FCE-49E7-83D7-E7A1F509C97F}">
      <dgm:prSet phldrT="[Text]" custT="1"/>
      <dgm:spPr/>
      <dgm:t>
        <a:bodyPr/>
        <a:lstStyle/>
        <a:p>
          <a:r>
            <a:rPr lang="en-CA" sz="2300" dirty="0" smtClean="0"/>
            <a:t>Competence</a:t>
          </a:r>
        </a:p>
        <a:p>
          <a:r>
            <a:rPr lang="en-CA" sz="1800" dirty="0" smtClean="0"/>
            <a:t>(Trust of Capability)</a:t>
          </a:r>
          <a:endParaRPr lang="en-CA" sz="1800" dirty="0"/>
        </a:p>
      </dgm:t>
    </dgm:pt>
    <dgm:pt modelId="{3F9D9D00-1DD5-42E0-B67F-DF5318A03780}" type="parTrans" cxnId="{A994B238-5B13-42E8-A93A-3F869701CA7A}">
      <dgm:prSet/>
      <dgm:spPr/>
      <dgm:t>
        <a:bodyPr/>
        <a:lstStyle/>
        <a:p>
          <a:endParaRPr lang="en-CA"/>
        </a:p>
      </dgm:t>
    </dgm:pt>
    <dgm:pt modelId="{E695815C-06DD-455E-96B5-E6EBD2C1639A}" type="sibTrans" cxnId="{A994B238-5B13-42E8-A93A-3F869701CA7A}">
      <dgm:prSet/>
      <dgm:spPr/>
      <dgm:t>
        <a:bodyPr/>
        <a:lstStyle/>
        <a:p>
          <a:endParaRPr lang="en-CA"/>
        </a:p>
      </dgm:t>
    </dgm:pt>
    <dgm:pt modelId="{6BB8F311-2B30-460D-8C97-9CD66ECCAC4B}">
      <dgm:prSet phldrT="[Text]" custT="1"/>
      <dgm:spPr/>
      <dgm:t>
        <a:bodyPr/>
        <a:lstStyle/>
        <a:p>
          <a:r>
            <a:rPr lang="en-CA" sz="2300" dirty="0" smtClean="0"/>
            <a:t>Contractual</a:t>
          </a:r>
        </a:p>
        <a:p>
          <a:r>
            <a:rPr lang="en-CA" sz="1800" dirty="0" smtClean="0"/>
            <a:t>(Trust of Character)</a:t>
          </a:r>
        </a:p>
      </dgm:t>
    </dgm:pt>
    <dgm:pt modelId="{02EDFBBB-9B4B-4E77-A193-1150DEF0DF64}" type="parTrans" cxnId="{E3E7433B-5B10-41EB-9A00-A2FABA249740}">
      <dgm:prSet/>
      <dgm:spPr/>
      <dgm:t>
        <a:bodyPr/>
        <a:lstStyle/>
        <a:p>
          <a:endParaRPr lang="en-CA"/>
        </a:p>
      </dgm:t>
    </dgm:pt>
    <dgm:pt modelId="{68C9B63D-FA93-4251-81E4-2700E65BC072}" type="sibTrans" cxnId="{E3E7433B-5B10-41EB-9A00-A2FABA249740}">
      <dgm:prSet/>
      <dgm:spPr/>
      <dgm:t>
        <a:bodyPr/>
        <a:lstStyle/>
        <a:p>
          <a:endParaRPr lang="en-CA"/>
        </a:p>
      </dgm:t>
    </dgm:pt>
    <dgm:pt modelId="{E9F059C5-CFED-489B-9DDE-2958BA6EEDD1}">
      <dgm:prSet phldrT="[Text]" custT="1"/>
      <dgm:spPr/>
      <dgm:t>
        <a:bodyPr/>
        <a:lstStyle/>
        <a:p>
          <a:r>
            <a:rPr lang="en-CA" sz="2300" dirty="0" smtClean="0"/>
            <a:t>Communications</a:t>
          </a:r>
        </a:p>
        <a:p>
          <a:r>
            <a:rPr lang="en-CA" sz="1800" dirty="0" smtClean="0"/>
            <a:t>(Trust of Disclosure)</a:t>
          </a:r>
        </a:p>
      </dgm:t>
    </dgm:pt>
    <dgm:pt modelId="{ECCA18FA-EFDB-4F41-9111-3D6414F79C55}" type="parTrans" cxnId="{F0146B0C-30D6-4F35-BCCA-96EF5D4EA13E}">
      <dgm:prSet/>
      <dgm:spPr/>
      <dgm:t>
        <a:bodyPr/>
        <a:lstStyle/>
        <a:p>
          <a:endParaRPr lang="en-CA"/>
        </a:p>
      </dgm:t>
    </dgm:pt>
    <dgm:pt modelId="{E67A35A8-9A81-4BBD-8D79-E49EC561E6B9}" type="sibTrans" cxnId="{F0146B0C-30D6-4F35-BCCA-96EF5D4EA13E}">
      <dgm:prSet/>
      <dgm:spPr/>
      <dgm:t>
        <a:bodyPr/>
        <a:lstStyle/>
        <a:p>
          <a:endParaRPr lang="en-CA"/>
        </a:p>
      </dgm:t>
    </dgm:pt>
    <dgm:pt modelId="{6A1C93E0-1A9D-48CF-8A63-271EF2DEA6A4}" type="pres">
      <dgm:prSet presAssocID="{DDA19DBA-2189-4AF4-A306-D13534D717FF}" presName="composite" presStyleCnt="0">
        <dgm:presLayoutVars>
          <dgm:chMax val="1"/>
          <dgm:dir/>
          <dgm:resizeHandles val="exact"/>
        </dgm:presLayoutVars>
      </dgm:prSet>
      <dgm:spPr/>
      <dgm:t>
        <a:bodyPr/>
        <a:lstStyle/>
        <a:p>
          <a:endParaRPr lang="en-CA"/>
        </a:p>
      </dgm:t>
    </dgm:pt>
    <dgm:pt modelId="{73C48BC2-1D92-4D6E-A5C1-D7365331D025}" type="pres">
      <dgm:prSet presAssocID="{EBF56306-71EB-453F-8277-84033EA3D5F8}" presName="roof" presStyleLbl="dkBgShp" presStyleIdx="0" presStyleCnt="2"/>
      <dgm:spPr/>
      <dgm:t>
        <a:bodyPr/>
        <a:lstStyle/>
        <a:p>
          <a:endParaRPr lang="en-CA"/>
        </a:p>
      </dgm:t>
    </dgm:pt>
    <dgm:pt modelId="{AD9FA424-5544-4A4E-9362-14CF7E75A53F}" type="pres">
      <dgm:prSet presAssocID="{EBF56306-71EB-453F-8277-84033EA3D5F8}" presName="pillars" presStyleCnt="0"/>
      <dgm:spPr/>
    </dgm:pt>
    <dgm:pt modelId="{ACA84305-8D9D-4CB9-8C63-1CF82863B0F5}" type="pres">
      <dgm:prSet presAssocID="{EBF56306-71EB-453F-8277-84033EA3D5F8}" presName="pillar1" presStyleLbl="node1" presStyleIdx="0" presStyleCnt="3">
        <dgm:presLayoutVars>
          <dgm:bulletEnabled val="1"/>
        </dgm:presLayoutVars>
      </dgm:prSet>
      <dgm:spPr/>
      <dgm:t>
        <a:bodyPr/>
        <a:lstStyle/>
        <a:p>
          <a:endParaRPr lang="en-CA"/>
        </a:p>
      </dgm:t>
    </dgm:pt>
    <dgm:pt modelId="{CFEF9C49-E8C5-4F62-B66E-FF6A38C31476}" type="pres">
      <dgm:prSet presAssocID="{6BB8F311-2B30-460D-8C97-9CD66ECCAC4B}" presName="pillarX" presStyleLbl="node1" presStyleIdx="1" presStyleCnt="3">
        <dgm:presLayoutVars>
          <dgm:bulletEnabled val="1"/>
        </dgm:presLayoutVars>
      </dgm:prSet>
      <dgm:spPr/>
      <dgm:t>
        <a:bodyPr/>
        <a:lstStyle/>
        <a:p>
          <a:endParaRPr lang="en-CA"/>
        </a:p>
      </dgm:t>
    </dgm:pt>
    <dgm:pt modelId="{B285EAD8-00FD-4F52-BFCB-ACDDF4B46C30}" type="pres">
      <dgm:prSet presAssocID="{E9F059C5-CFED-489B-9DDE-2958BA6EEDD1}" presName="pillarX" presStyleLbl="node1" presStyleIdx="2" presStyleCnt="3">
        <dgm:presLayoutVars>
          <dgm:bulletEnabled val="1"/>
        </dgm:presLayoutVars>
      </dgm:prSet>
      <dgm:spPr/>
      <dgm:t>
        <a:bodyPr/>
        <a:lstStyle/>
        <a:p>
          <a:endParaRPr lang="en-CA"/>
        </a:p>
      </dgm:t>
    </dgm:pt>
    <dgm:pt modelId="{3AB4AD35-8591-43A0-9698-AFC9FB54050F}" type="pres">
      <dgm:prSet presAssocID="{EBF56306-71EB-453F-8277-84033EA3D5F8}" presName="base" presStyleLbl="dkBgShp" presStyleIdx="1" presStyleCnt="2"/>
      <dgm:spPr/>
    </dgm:pt>
  </dgm:ptLst>
  <dgm:cxnLst>
    <dgm:cxn modelId="{F0146B0C-30D6-4F35-BCCA-96EF5D4EA13E}" srcId="{EBF56306-71EB-453F-8277-84033EA3D5F8}" destId="{E9F059C5-CFED-489B-9DDE-2958BA6EEDD1}" srcOrd="2" destOrd="0" parTransId="{ECCA18FA-EFDB-4F41-9111-3D6414F79C55}" sibTransId="{E67A35A8-9A81-4BBD-8D79-E49EC561E6B9}"/>
    <dgm:cxn modelId="{E3E7433B-5B10-41EB-9A00-A2FABA249740}" srcId="{EBF56306-71EB-453F-8277-84033EA3D5F8}" destId="{6BB8F311-2B30-460D-8C97-9CD66ECCAC4B}" srcOrd="1" destOrd="0" parTransId="{02EDFBBB-9B4B-4E77-A193-1150DEF0DF64}" sibTransId="{68C9B63D-FA93-4251-81E4-2700E65BC072}"/>
    <dgm:cxn modelId="{6E6478DD-DA01-4A53-9E57-06E27D61F1C4}" type="presOf" srcId="{E9F059C5-CFED-489B-9DDE-2958BA6EEDD1}" destId="{B285EAD8-00FD-4F52-BFCB-ACDDF4B46C30}" srcOrd="0" destOrd="0" presId="urn:microsoft.com/office/officeart/2005/8/layout/hList3"/>
    <dgm:cxn modelId="{69BF8FE4-60AF-4C58-8D1F-5027B3956470}" type="presOf" srcId="{DDA19DBA-2189-4AF4-A306-D13534D717FF}" destId="{6A1C93E0-1A9D-48CF-8A63-271EF2DEA6A4}" srcOrd="0" destOrd="0" presId="urn:microsoft.com/office/officeart/2005/8/layout/hList3"/>
    <dgm:cxn modelId="{68A02534-C066-47C1-BF05-662757498B38}" type="presOf" srcId="{6BB8F311-2B30-460D-8C97-9CD66ECCAC4B}" destId="{CFEF9C49-E8C5-4F62-B66E-FF6A38C31476}" srcOrd="0" destOrd="0" presId="urn:microsoft.com/office/officeart/2005/8/layout/hList3"/>
    <dgm:cxn modelId="{76486C8B-4D59-4C64-BBF0-83C5B224D809}" srcId="{DDA19DBA-2189-4AF4-A306-D13534D717FF}" destId="{EBF56306-71EB-453F-8277-84033EA3D5F8}" srcOrd="0" destOrd="0" parTransId="{B344D01C-3AB9-4DC8-96C3-4BE9F0CF7FA1}" sibTransId="{5289FB13-0F0A-46DA-8DF9-B00715C589B0}"/>
    <dgm:cxn modelId="{DB2D856E-D4F5-4F80-80CC-4205FC8A7540}" type="presOf" srcId="{747A80EF-3FCE-49E7-83D7-E7A1F509C97F}" destId="{ACA84305-8D9D-4CB9-8C63-1CF82863B0F5}" srcOrd="0" destOrd="0" presId="urn:microsoft.com/office/officeart/2005/8/layout/hList3"/>
    <dgm:cxn modelId="{2FCDBA7A-2D62-4DFA-8CFB-55EADC753457}" type="presOf" srcId="{EBF56306-71EB-453F-8277-84033EA3D5F8}" destId="{73C48BC2-1D92-4D6E-A5C1-D7365331D025}" srcOrd="0" destOrd="0" presId="urn:microsoft.com/office/officeart/2005/8/layout/hList3"/>
    <dgm:cxn modelId="{A994B238-5B13-42E8-A93A-3F869701CA7A}" srcId="{EBF56306-71EB-453F-8277-84033EA3D5F8}" destId="{747A80EF-3FCE-49E7-83D7-E7A1F509C97F}" srcOrd="0" destOrd="0" parTransId="{3F9D9D00-1DD5-42E0-B67F-DF5318A03780}" sibTransId="{E695815C-06DD-455E-96B5-E6EBD2C1639A}"/>
    <dgm:cxn modelId="{B53CED02-EBC0-422F-B50B-8621711B3858}" type="presParOf" srcId="{6A1C93E0-1A9D-48CF-8A63-271EF2DEA6A4}" destId="{73C48BC2-1D92-4D6E-A5C1-D7365331D025}" srcOrd="0" destOrd="0" presId="urn:microsoft.com/office/officeart/2005/8/layout/hList3"/>
    <dgm:cxn modelId="{9E6B7425-358E-4902-8D3D-3A1B4482EB1B}" type="presParOf" srcId="{6A1C93E0-1A9D-48CF-8A63-271EF2DEA6A4}" destId="{AD9FA424-5544-4A4E-9362-14CF7E75A53F}" srcOrd="1" destOrd="0" presId="urn:microsoft.com/office/officeart/2005/8/layout/hList3"/>
    <dgm:cxn modelId="{E8C1B9E6-8A28-4DD1-820D-08FD4F0CAED9}" type="presParOf" srcId="{AD9FA424-5544-4A4E-9362-14CF7E75A53F}" destId="{ACA84305-8D9D-4CB9-8C63-1CF82863B0F5}" srcOrd="0" destOrd="0" presId="urn:microsoft.com/office/officeart/2005/8/layout/hList3"/>
    <dgm:cxn modelId="{2734BF78-D839-453D-82C9-CCBDBC672ADD}" type="presParOf" srcId="{AD9FA424-5544-4A4E-9362-14CF7E75A53F}" destId="{CFEF9C49-E8C5-4F62-B66E-FF6A38C31476}" srcOrd="1" destOrd="0" presId="urn:microsoft.com/office/officeart/2005/8/layout/hList3"/>
    <dgm:cxn modelId="{54E65E4C-D08D-4E11-8E42-FCEF74B62AEF}" type="presParOf" srcId="{AD9FA424-5544-4A4E-9362-14CF7E75A53F}" destId="{B285EAD8-00FD-4F52-BFCB-ACDDF4B46C30}" srcOrd="2" destOrd="0" presId="urn:microsoft.com/office/officeart/2005/8/layout/hList3"/>
    <dgm:cxn modelId="{CF54A7EC-DC96-466D-A19C-0DEBC767F005}" type="presParOf" srcId="{6A1C93E0-1A9D-48CF-8A63-271EF2DEA6A4}" destId="{3AB4AD35-8591-43A0-9698-AFC9FB54050F}" srcOrd="2" destOrd="0" presId="urn:microsoft.com/office/officeart/2005/8/layout/hList3"/>
  </dgm:cxnLst>
  <dgm:bg/>
  <dgm:whole/>
</dgm:dataModel>
</file>

<file path=ppt/diagrams/data5.xml><?xml version="1.0" encoding="utf-8"?>
<dgm:dataModel xmlns:dgm="http://schemas.openxmlformats.org/drawingml/2006/diagram" xmlns:a="http://schemas.openxmlformats.org/drawingml/2006/main">
  <dgm:ptLst>
    <dgm:pt modelId="{23E96D20-DC24-4C1A-87AE-DFBD73EF397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CA"/>
        </a:p>
      </dgm:t>
    </dgm:pt>
    <dgm:pt modelId="{78C587A9-EE2C-4F7F-8ECD-74D9C2D867A5}">
      <dgm:prSet phldrT="[Text]"/>
      <dgm:spPr/>
      <dgm:t>
        <a:bodyPr/>
        <a:lstStyle/>
        <a:p>
          <a:endParaRPr lang="en-CA" dirty="0"/>
        </a:p>
      </dgm:t>
    </dgm:pt>
    <dgm:pt modelId="{16E10A02-6CA9-4FB4-BA58-0FDADC9EB226}" type="parTrans" cxnId="{57C3A74F-DBEC-4570-B0C8-6824D2959F5F}">
      <dgm:prSet/>
      <dgm:spPr/>
      <dgm:t>
        <a:bodyPr/>
        <a:lstStyle/>
        <a:p>
          <a:endParaRPr lang="en-CA"/>
        </a:p>
      </dgm:t>
    </dgm:pt>
    <dgm:pt modelId="{4E4A1C14-C554-490A-8275-BF4BBE026068}" type="sibTrans" cxnId="{57C3A74F-DBEC-4570-B0C8-6824D2959F5F}">
      <dgm:prSet/>
      <dgm:spPr/>
      <dgm:t>
        <a:bodyPr/>
        <a:lstStyle/>
        <a:p>
          <a:endParaRPr lang="en-CA"/>
        </a:p>
      </dgm:t>
    </dgm:pt>
    <dgm:pt modelId="{76C88647-8784-44A0-AD7C-CCCE1CCD05A5}">
      <dgm:prSet phldrT="[Text]"/>
      <dgm:spPr/>
      <dgm:t>
        <a:bodyPr/>
        <a:lstStyle/>
        <a:p>
          <a:r>
            <a:rPr lang="en-CA" dirty="0" smtClean="0"/>
            <a:t>Respect people’s knowledge, skills, and abilities</a:t>
          </a:r>
          <a:endParaRPr lang="en-CA" dirty="0"/>
        </a:p>
      </dgm:t>
    </dgm:pt>
    <dgm:pt modelId="{0F771261-B143-40FA-9DF8-7233FD053EC1}" type="parTrans" cxnId="{B4FC3A80-8C9E-4669-8A5B-E9E37C4425CD}">
      <dgm:prSet/>
      <dgm:spPr/>
      <dgm:t>
        <a:bodyPr/>
        <a:lstStyle/>
        <a:p>
          <a:endParaRPr lang="en-CA"/>
        </a:p>
      </dgm:t>
    </dgm:pt>
    <dgm:pt modelId="{C7D0450E-320F-4107-8959-6939F4F9C3BB}" type="sibTrans" cxnId="{B4FC3A80-8C9E-4669-8A5B-E9E37C4425CD}">
      <dgm:prSet/>
      <dgm:spPr/>
      <dgm:t>
        <a:bodyPr/>
        <a:lstStyle/>
        <a:p>
          <a:endParaRPr lang="en-CA"/>
        </a:p>
      </dgm:t>
    </dgm:pt>
    <dgm:pt modelId="{BD906963-A319-43AB-AE9D-745A4C8B8D50}">
      <dgm:prSet phldrT="[Text]" phldr="1"/>
      <dgm:spPr/>
      <dgm:t>
        <a:bodyPr/>
        <a:lstStyle/>
        <a:p>
          <a:endParaRPr lang="en-CA" dirty="0"/>
        </a:p>
      </dgm:t>
    </dgm:pt>
    <dgm:pt modelId="{BE8ED311-903D-4460-BF71-48E43EA71899}" type="parTrans" cxnId="{D535211E-2E93-4B00-9FCC-C6A4B906F374}">
      <dgm:prSet/>
      <dgm:spPr/>
      <dgm:t>
        <a:bodyPr/>
        <a:lstStyle/>
        <a:p>
          <a:endParaRPr lang="en-CA"/>
        </a:p>
      </dgm:t>
    </dgm:pt>
    <dgm:pt modelId="{DC799170-124F-456B-8DDB-E767DBE4853B}" type="sibTrans" cxnId="{D535211E-2E93-4B00-9FCC-C6A4B906F374}">
      <dgm:prSet/>
      <dgm:spPr/>
      <dgm:t>
        <a:bodyPr/>
        <a:lstStyle/>
        <a:p>
          <a:endParaRPr lang="en-CA"/>
        </a:p>
      </dgm:t>
    </dgm:pt>
    <dgm:pt modelId="{DFE457F0-22D5-4EB3-96F8-6F86032BD649}">
      <dgm:prSet phldrT="[Text]"/>
      <dgm:spPr/>
      <dgm:t>
        <a:bodyPr/>
        <a:lstStyle/>
        <a:p>
          <a:r>
            <a:rPr lang="en-CA" dirty="0" smtClean="0"/>
            <a:t>Respect people’s judgment</a:t>
          </a:r>
          <a:endParaRPr lang="en-CA" dirty="0"/>
        </a:p>
      </dgm:t>
    </dgm:pt>
    <dgm:pt modelId="{E93088CA-A81E-41B6-A427-ECBE854D75F1}" type="parTrans" cxnId="{0164B6D9-4E34-437A-B186-0F0950750C22}">
      <dgm:prSet/>
      <dgm:spPr/>
      <dgm:t>
        <a:bodyPr/>
        <a:lstStyle/>
        <a:p>
          <a:endParaRPr lang="en-CA"/>
        </a:p>
      </dgm:t>
    </dgm:pt>
    <dgm:pt modelId="{ED0CF3EE-1351-4B79-9149-BA98FA067564}" type="sibTrans" cxnId="{0164B6D9-4E34-437A-B186-0F0950750C22}">
      <dgm:prSet/>
      <dgm:spPr/>
      <dgm:t>
        <a:bodyPr/>
        <a:lstStyle/>
        <a:p>
          <a:endParaRPr lang="en-CA"/>
        </a:p>
      </dgm:t>
    </dgm:pt>
    <dgm:pt modelId="{C7CC7085-6F9C-46B7-A031-B8A4B2178BAC}">
      <dgm:prSet phldrT="[Text]"/>
      <dgm:spPr/>
      <dgm:t>
        <a:bodyPr/>
        <a:lstStyle/>
        <a:p>
          <a:endParaRPr lang="en-CA" dirty="0"/>
        </a:p>
      </dgm:t>
    </dgm:pt>
    <dgm:pt modelId="{97238D0A-AF7E-4388-B2DC-E18FA0F4ADD9}" type="parTrans" cxnId="{43483006-B47D-4740-BD6E-885BA3E6268D}">
      <dgm:prSet/>
      <dgm:spPr/>
      <dgm:t>
        <a:bodyPr/>
        <a:lstStyle/>
        <a:p>
          <a:endParaRPr lang="en-CA"/>
        </a:p>
      </dgm:t>
    </dgm:pt>
    <dgm:pt modelId="{16B157AB-3607-44E6-9409-9EE0B5B0012A}" type="sibTrans" cxnId="{43483006-B47D-4740-BD6E-885BA3E6268D}">
      <dgm:prSet/>
      <dgm:spPr/>
      <dgm:t>
        <a:bodyPr/>
        <a:lstStyle/>
        <a:p>
          <a:endParaRPr lang="en-CA"/>
        </a:p>
      </dgm:t>
    </dgm:pt>
    <dgm:pt modelId="{D220FB9C-03D0-4207-8FF8-A7DAED6BD552}">
      <dgm:prSet/>
      <dgm:spPr/>
      <dgm:t>
        <a:bodyPr/>
        <a:lstStyle/>
        <a:p>
          <a:r>
            <a:rPr lang="en-CA" dirty="0" smtClean="0"/>
            <a:t>Help people learn skills</a:t>
          </a:r>
          <a:endParaRPr lang="en-CA" dirty="0"/>
        </a:p>
      </dgm:t>
    </dgm:pt>
    <dgm:pt modelId="{31813F84-CD4F-409C-845A-A66DDCEE7207}" type="parTrans" cxnId="{EF75EBD9-3F24-4436-A944-FA3F7476B0AD}">
      <dgm:prSet/>
      <dgm:spPr/>
      <dgm:t>
        <a:bodyPr/>
        <a:lstStyle/>
        <a:p>
          <a:endParaRPr lang="en-CA"/>
        </a:p>
      </dgm:t>
    </dgm:pt>
    <dgm:pt modelId="{C0838100-DEAC-4249-A60D-BA027AD34730}" type="sibTrans" cxnId="{EF75EBD9-3F24-4436-A944-FA3F7476B0AD}">
      <dgm:prSet/>
      <dgm:spPr/>
      <dgm:t>
        <a:bodyPr/>
        <a:lstStyle/>
        <a:p>
          <a:endParaRPr lang="en-CA"/>
        </a:p>
      </dgm:t>
    </dgm:pt>
    <dgm:pt modelId="{089B41C5-99C0-4EBA-AD8E-5388AA2CF0CD}">
      <dgm:prSet phldrT="[Text]" phldr="1"/>
      <dgm:spPr/>
      <dgm:t>
        <a:bodyPr/>
        <a:lstStyle/>
        <a:p>
          <a:endParaRPr lang="en-CA" dirty="0"/>
        </a:p>
      </dgm:t>
    </dgm:pt>
    <dgm:pt modelId="{5D9FA88A-2447-4F23-8043-6F0B2AAD1FB8}" type="sibTrans" cxnId="{747DF9C1-1A89-4BC5-B007-B278B7AFB202}">
      <dgm:prSet/>
      <dgm:spPr/>
      <dgm:t>
        <a:bodyPr/>
        <a:lstStyle/>
        <a:p>
          <a:endParaRPr lang="en-CA"/>
        </a:p>
      </dgm:t>
    </dgm:pt>
    <dgm:pt modelId="{2BEFE909-28A8-44A8-9A5C-A3280AE7F14D}" type="parTrans" cxnId="{747DF9C1-1A89-4BC5-B007-B278B7AFB202}">
      <dgm:prSet/>
      <dgm:spPr/>
      <dgm:t>
        <a:bodyPr/>
        <a:lstStyle/>
        <a:p>
          <a:endParaRPr lang="en-CA"/>
        </a:p>
      </dgm:t>
    </dgm:pt>
    <dgm:pt modelId="{48DEA3EA-4665-43C1-8975-FBFED5EA9D63}">
      <dgm:prSet phldrT="[Text]"/>
      <dgm:spPr/>
      <dgm:t>
        <a:bodyPr/>
        <a:lstStyle/>
        <a:p>
          <a:r>
            <a:rPr lang="en-CA" dirty="0" smtClean="0"/>
            <a:t>Involve others and seek their input</a:t>
          </a:r>
          <a:endParaRPr lang="en-CA" dirty="0"/>
        </a:p>
      </dgm:t>
    </dgm:pt>
    <dgm:pt modelId="{53E6D290-1379-41FA-80A4-9AAA1F8C0543}" type="sibTrans" cxnId="{993238DC-2199-435C-9249-F3A1CE88AE0A}">
      <dgm:prSet/>
      <dgm:spPr/>
      <dgm:t>
        <a:bodyPr/>
        <a:lstStyle/>
        <a:p>
          <a:endParaRPr lang="en-CA"/>
        </a:p>
      </dgm:t>
    </dgm:pt>
    <dgm:pt modelId="{BB810568-39D9-42BE-9CBC-7235B73BD643}" type="parTrans" cxnId="{993238DC-2199-435C-9249-F3A1CE88AE0A}">
      <dgm:prSet/>
      <dgm:spPr/>
      <dgm:t>
        <a:bodyPr/>
        <a:lstStyle/>
        <a:p>
          <a:endParaRPr lang="en-CA"/>
        </a:p>
      </dgm:t>
    </dgm:pt>
    <dgm:pt modelId="{3CA2EB7F-CA12-4995-870D-D23F03654876}" type="pres">
      <dgm:prSet presAssocID="{23E96D20-DC24-4C1A-87AE-DFBD73EF3971}" presName="linearFlow" presStyleCnt="0">
        <dgm:presLayoutVars>
          <dgm:dir/>
          <dgm:animLvl val="lvl"/>
          <dgm:resizeHandles val="exact"/>
        </dgm:presLayoutVars>
      </dgm:prSet>
      <dgm:spPr/>
      <dgm:t>
        <a:bodyPr/>
        <a:lstStyle/>
        <a:p>
          <a:endParaRPr lang="en-CA"/>
        </a:p>
      </dgm:t>
    </dgm:pt>
    <dgm:pt modelId="{F8BC9B3C-6B3D-48F4-AD5A-7ACC7248F9E1}" type="pres">
      <dgm:prSet presAssocID="{78C587A9-EE2C-4F7F-8ECD-74D9C2D867A5}" presName="composite" presStyleCnt="0"/>
      <dgm:spPr/>
    </dgm:pt>
    <dgm:pt modelId="{B1A25C5B-3926-4FFF-92EF-8935A70F7B2F}" type="pres">
      <dgm:prSet presAssocID="{78C587A9-EE2C-4F7F-8ECD-74D9C2D867A5}" presName="parentText" presStyleLbl="alignNode1" presStyleIdx="0" presStyleCnt="4">
        <dgm:presLayoutVars>
          <dgm:chMax val="1"/>
          <dgm:bulletEnabled val="1"/>
        </dgm:presLayoutVars>
      </dgm:prSet>
      <dgm:spPr/>
      <dgm:t>
        <a:bodyPr/>
        <a:lstStyle/>
        <a:p>
          <a:endParaRPr lang="en-CA"/>
        </a:p>
      </dgm:t>
    </dgm:pt>
    <dgm:pt modelId="{CCE860FA-A613-4850-87CE-2427ADB856F4}" type="pres">
      <dgm:prSet presAssocID="{78C587A9-EE2C-4F7F-8ECD-74D9C2D867A5}" presName="descendantText" presStyleLbl="alignAcc1" presStyleIdx="0" presStyleCnt="4">
        <dgm:presLayoutVars>
          <dgm:bulletEnabled val="1"/>
        </dgm:presLayoutVars>
      </dgm:prSet>
      <dgm:spPr/>
      <dgm:t>
        <a:bodyPr/>
        <a:lstStyle/>
        <a:p>
          <a:endParaRPr lang="en-CA"/>
        </a:p>
      </dgm:t>
    </dgm:pt>
    <dgm:pt modelId="{C9B824A3-6FC5-4E90-91DF-B0D72E4F2267}" type="pres">
      <dgm:prSet presAssocID="{4E4A1C14-C554-490A-8275-BF4BBE026068}" presName="sp" presStyleCnt="0"/>
      <dgm:spPr/>
    </dgm:pt>
    <dgm:pt modelId="{A481F236-0A3E-4CD6-A312-8C0A75EF289A}" type="pres">
      <dgm:prSet presAssocID="{BD906963-A319-43AB-AE9D-745A4C8B8D50}" presName="composite" presStyleCnt="0"/>
      <dgm:spPr/>
    </dgm:pt>
    <dgm:pt modelId="{8ECE4D18-5EC1-4950-9E04-A1FA451410F8}" type="pres">
      <dgm:prSet presAssocID="{BD906963-A319-43AB-AE9D-745A4C8B8D50}" presName="parentText" presStyleLbl="alignNode1" presStyleIdx="1" presStyleCnt="4">
        <dgm:presLayoutVars>
          <dgm:chMax val="1"/>
          <dgm:bulletEnabled val="1"/>
        </dgm:presLayoutVars>
      </dgm:prSet>
      <dgm:spPr/>
      <dgm:t>
        <a:bodyPr/>
        <a:lstStyle/>
        <a:p>
          <a:endParaRPr lang="en-CA"/>
        </a:p>
      </dgm:t>
    </dgm:pt>
    <dgm:pt modelId="{4EBF8F56-DFBA-4D95-A3D2-466C31420E7A}" type="pres">
      <dgm:prSet presAssocID="{BD906963-A319-43AB-AE9D-745A4C8B8D50}" presName="descendantText" presStyleLbl="alignAcc1" presStyleIdx="1" presStyleCnt="4">
        <dgm:presLayoutVars>
          <dgm:bulletEnabled val="1"/>
        </dgm:presLayoutVars>
      </dgm:prSet>
      <dgm:spPr/>
      <dgm:t>
        <a:bodyPr/>
        <a:lstStyle/>
        <a:p>
          <a:endParaRPr lang="en-CA"/>
        </a:p>
      </dgm:t>
    </dgm:pt>
    <dgm:pt modelId="{C95EAEF3-DB50-48A2-B234-A7CEB52514D7}" type="pres">
      <dgm:prSet presAssocID="{DC799170-124F-456B-8DDB-E767DBE4853B}" presName="sp" presStyleCnt="0"/>
      <dgm:spPr/>
    </dgm:pt>
    <dgm:pt modelId="{57EEB4D5-B150-4B22-9BCA-5F13D57ABBE4}" type="pres">
      <dgm:prSet presAssocID="{089B41C5-99C0-4EBA-AD8E-5388AA2CF0CD}" presName="composite" presStyleCnt="0"/>
      <dgm:spPr/>
    </dgm:pt>
    <dgm:pt modelId="{76435C61-AEE7-485B-A0AB-A3071E3770F4}" type="pres">
      <dgm:prSet presAssocID="{089B41C5-99C0-4EBA-AD8E-5388AA2CF0CD}" presName="parentText" presStyleLbl="alignNode1" presStyleIdx="2" presStyleCnt="4">
        <dgm:presLayoutVars>
          <dgm:chMax val="1"/>
          <dgm:bulletEnabled val="1"/>
        </dgm:presLayoutVars>
      </dgm:prSet>
      <dgm:spPr/>
      <dgm:t>
        <a:bodyPr/>
        <a:lstStyle/>
        <a:p>
          <a:endParaRPr lang="en-CA"/>
        </a:p>
      </dgm:t>
    </dgm:pt>
    <dgm:pt modelId="{642DC917-BD22-404A-9C3A-6048DA6C7F1F}" type="pres">
      <dgm:prSet presAssocID="{089B41C5-99C0-4EBA-AD8E-5388AA2CF0CD}" presName="descendantText" presStyleLbl="alignAcc1" presStyleIdx="2" presStyleCnt="4">
        <dgm:presLayoutVars>
          <dgm:bulletEnabled val="1"/>
        </dgm:presLayoutVars>
      </dgm:prSet>
      <dgm:spPr/>
      <dgm:t>
        <a:bodyPr/>
        <a:lstStyle/>
        <a:p>
          <a:endParaRPr lang="en-CA"/>
        </a:p>
      </dgm:t>
    </dgm:pt>
    <dgm:pt modelId="{97DD1B0B-4301-4701-9662-1999E170B3D8}" type="pres">
      <dgm:prSet presAssocID="{5D9FA88A-2447-4F23-8043-6F0B2AAD1FB8}" presName="sp" presStyleCnt="0"/>
      <dgm:spPr/>
    </dgm:pt>
    <dgm:pt modelId="{92C754D5-8268-4A63-9352-726FDF73D0A3}" type="pres">
      <dgm:prSet presAssocID="{C7CC7085-6F9C-46B7-A031-B8A4B2178BAC}" presName="composite" presStyleCnt="0"/>
      <dgm:spPr/>
    </dgm:pt>
    <dgm:pt modelId="{6E462EE9-CA0E-4520-982B-DAAA9AA14694}" type="pres">
      <dgm:prSet presAssocID="{C7CC7085-6F9C-46B7-A031-B8A4B2178BAC}" presName="parentText" presStyleLbl="alignNode1" presStyleIdx="3" presStyleCnt="4">
        <dgm:presLayoutVars>
          <dgm:chMax val="1"/>
          <dgm:bulletEnabled val="1"/>
        </dgm:presLayoutVars>
      </dgm:prSet>
      <dgm:spPr/>
      <dgm:t>
        <a:bodyPr/>
        <a:lstStyle/>
        <a:p>
          <a:endParaRPr lang="en-CA"/>
        </a:p>
      </dgm:t>
    </dgm:pt>
    <dgm:pt modelId="{902AA2B7-E63D-46DE-B736-17549E9362F0}" type="pres">
      <dgm:prSet presAssocID="{C7CC7085-6F9C-46B7-A031-B8A4B2178BAC}" presName="descendantText" presStyleLbl="alignAcc1" presStyleIdx="3" presStyleCnt="4">
        <dgm:presLayoutVars>
          <dgm:bulletEnabled val="1"/>
        </dgm:presLayoutVars>
      </dgm:prSet>
      <dgm:spPr/>
      <dgm:t>
        <a:bodyPr/>
        <a:lstStyle/>
        <a:p>
          <a:endParaRPr lang="en-CA"/>
        </a:p>
      </dgm:t>
    </dgm:pt>
  </dgm:ptLst>
  <dgm:cxnLst>
    <dgm:cxn modelId="{36BE4949-33F5-45E8-8A21-D2DBBB999B37}" type="presOf" srcId="{48DEA3EA-4665-43C1-8975-FBFED5EA9D63}" destId="{642DC917-BD22-404A-9C3A-6048DA6C7F1F}" srcOrd="0" destOrd="0" presId="urn:microsoft.com/office/officeart/2005/8/layout/chevron2"/>
    <dgm:cxn modelId="{542A1A67-077A-4838-8C07-79FB5212EF24}" type="presOf" srcId="{089B41C5-99C0-4EBA-AD8E-5388AA2CF0CD}" destId="{76435C61-AEE7-485B-A0AB-A3071E3770F4}" srcOrd="0" destOrd="0" presId="urn:microsoft.com/office/officeart/2005/8/layout/chevron2"/>
    <dgm:cxn modelId="{15D19EBE-F847-484E-A267-60496EC8994B}" type="presOf" srcId="{76C88647-8784-44A0-AD7C-CCCE1CCD05A5}" destId="{CCE860FA-A613-4850-87CE-2427ADB856F4}" srcOrd="0" destOrd="0" presId="urn:microsoft.com/office/officeart/2005/8/layout/chevron2"/>
    <dgm:cxn modelId="{B4FC3A80-8C9E-4669-8A5B-E9E37C4425CD}" srcId="{78C587A9-EE2C-4F7F-8ECD-74D9C2D867A5}" destId="{76C88647-8784-44A0-AD7C-CCCE1CCD05A5}" srcOrd="0" destOrd="0" parTransId="{0F771261-B143-40FA-9DF8-7233FD053EC1}" sibTransId="{C7D0450E-320F-4107-8959-6939F4F9C3BB}"/>
    <dgm:cxn modelId="{EAB79D83-42DF-4CA5-A77B-DF94171715BA}" type="presOf" srcId="{C7CC7085-6F9C-46B7-A031-B8A4B2178BAC}" destId="{6E462EE9-CA0E-4520-982B-DAAA9AA14694}" srcOrd="0" destOrd="0" presId="urn:microsoft.com/office/officeart/2005/8/layout/chevron2"/>
    <dgm:cxn modelId="{D535211E-2E93-4B00-9FCC-C6A4B906F374}" srcId="{23E96D20-DC24-4C1A-87AE-DFBD73EF3971}" destId="{BD906963-A319-43AB-AE9D-745A4C8B8D50}" srcOrd="1" destOrd="0" parTransId="{BE8ED311-903D-4460-BF71-48E43EA71899}" sibTransId="{DC799170-124F-456B-8DDB-E767DBE4853B}"/>
    <dgm:cxn modelId="{5C293FF3-8145-41F3-9AB4-FCB626502413}" type="presOf" srcId="{D220FB9C-03D0-4207-8FF8-A7DAED6BD552}" destId="{902AA2B7-E63D-46DE-B736-17549E9362F0}" srcOrd="0" destOrd="0" presId="urn:microsoft.com/office/officeart/2005/8/layout/chevron2"/>
    <dgm:cxn modelId="{57C3A74F-DBEC-4570-B0C8-6824D2959F5F}" srcId="{23E96D20-DC24-4C1A-87AE-DFBD73EF3971}" destId="{78C587A9-EE2C-4F7F-8ECD-74D9C2D867A5}" srcOrd="0" destOrd="0" parTransId="{16E10A02-6CA9-4FB4-BA58-0FDADC9EB226}" sibTransId="{4E4A1C14-C554-490A-8275-BF4BBE026068}"/>
    <dgm:cxn modelId="{EF75EBD9-3F24-4436-A944-FA3F7476B0AD}" srcId="{C7CC7085-6F9C-46B7-A031-B8A4B2178BAC}" destId="{D220FB9C-03D0-4207-8FF8-A7DAED6BD552}" srcOrd="0" destOrd="0" parTransId="{31813F84-CD4F-409C-845A-A66DDCEE7207}" sibTransId="{C0838100-DEAC-4249-A60D-BA027AD34730}"/>
    <dgm:cxn modelId="{758C6B2D-3B07-4B21-8B51-5EC9A035FDF2}" type="presOf" srcId="{BD906963-A319-43AB-AE9D-745A4C8B8D50}" destId="{8ECE4D18-5EC1-4950-9E04-A1FA451410F8}" srcOrd="0" destOrd="0" presId="urn:microsoft.com/office/officeart/2005/8/layout/chevron2"/>
    <dgm:cxn modelId="{D0AA098A-4FA7-4C49-970F-73875007CB5A}" type="presOf" srcId="{23E96D20-DC24-4C1A-87AE-DFBD73EF3971}" destId="{3CA2EB7F-CA12-4995-870D-D23F03654876}" srcOrd="0" destOrd="0" presId="urn:microsoft.com/office/officeart/2005/8/layout/chevron2"/>
    <dgm:cxn modelId="{747DF9C1-1A89-4BC5-B007-B278B7AFB202}" srcId="{23E96D20-DC24-4C1A-87AE-DFBD73EF3971}" destId="{089B41C5-99C0-4EBA-AD8E-5388AA2CF0CD}" srcOrd="2" destOrd="0" parTransId="{2BEFE909-28A8-44A8-9A5C-A3280AE7F14D}" sibTransId="{5D9FA88A-2447-4F23-8043-6F0B2AAD1FB8}"/>
    <dgm:cxn modelId="{43483006-B47D-4740-BD6E-885BA3E6268D}" srcId="{23E96D20-DC24-4C1A-87AE-DFBD73EF3971}" destId="{C7CC7085-6F9C-46B7-A031-B8A4B2178BAC}" srcOrd="3" destOrd="0" parTransId="{97238D0A-AF7E-4388-B2DC-E18FA0F4ADD9}" sibTransId="{16B157AB-3607-44E6-9409-9EE0B5B0012A}"/>
    <dgm:cxn modelId="{34CD8C07-3218-4174-855F-85EFC03404CA}" type="presOf" srcId="{78C587A9-EE2C-4F7F-8ECD-74D9C2D867A5}" destId="{B1A25C5B-3926-4FFF-92EF-8935A70F7B2F}" srcOrd="0" destOrd="0" presId="urn:microsoft.com/office/officeart/2005/8/layout/chevron2"/>
    <dgm:cxn modelId="{993238DC-2199-435C-9249-F3A1CE88AE0A}" srcId="{089B41C5-99C0-4EBA-AD8E-5388AA2CF0CD}" destId="{48DEA3EA-4665-43C1-8975-FBFED5EA9D63}" srcOrd="0" destOrd="0" parTransId="{BB810568-39D9-42BE-9CBC-7235B73BD643}" sibTransId="{53E6D290-1379-41FA-80A4-9AAA1F8C0543}"/>
    <dgm:cxn modelId="{707DB9A4-6AEA-4F42-8FBB-585B28EA0320}" type="presOf" srcId="{DFE457F0-22D5-4EB3-96F8-6F86032BD649}" destId="{4EBF8F56-DFBA-4D95-A3D2-466C31420E7A}" srcOrd="0" destOrd="0" presId="urn:microsoft.com/office/officeart/2005/8/layout/chevron2"/>
    <dgm:cxn modelId="{0164B6D9-4E34-437A-B186-0F0950750C22}" srcId="{BD906963-A319-43AB-AE9D-745A4C8B8D50}" destId="{DFE457F0-22D5-4EB3-96F8-6F86032BD649}" srcOrd="0" destOrd="0" parTransId="{E93088CA-A81E-41B6-A427-ECBE854D75F1}" sibTransId="{ED0CF3EE-1351-4B79-9149-BA98FA067564}"/>
    <dgm:cxn modelId="{148D1470-0C46-45C0-A37D-6148728F969B}" type="presParOf" srcId="{3CA2EB7F-CA12-4995-870D-D23F03654876}" destId="{F8BC9B3C-6B3D-48F4-AD5A-7ACC7248F9E1}" srcOrd="0" destOrd="0" presId="urn:microsoft.com/office/officeart/2005/8/layout/chevron2"/>
    <dgm:cxn modelId="{2FE95A7B-DA51-4967-92F4-D97341504B06}" type="presParOf" srcId="{F8BC9B3C-6B3D-48F4-AD5A-7ACC7248F9E1}" destId="{B1A25C5B-3926-4FFF-92EF-8935A70F7B2F}" srcOrd="0" destOrd="0" presId="urn:microsoft.com/office/officeart/2005/8/layout/chevron2"/>
    <dgm:cxn modelId="{95C04FB8-5F18-46B6-A417-C386E107EF57}" type="presParOf" srcId="{F8BC9B3C-6B3D-48F4-AD5A-7ACC7248F9E1}" destId="{CCE860FA-A613-4850-87CE-2427ADB856F4}" srcOrd="1" destOrd="0" presId="urn:microsoft.com/office/officeart/2005/8/layout/chevron2"/>
    <dgm:cxn modelId="{77F84A4C-DB9C-40F7-BAFD-EEF6EA45AD59}" type="presParOf" srcId="{3CA2EB7F-CA12-4995-870D-D23F03654876}" destId="{C9B824A3-6FC5-4E90-91DF-B0D72E4F2267}" srcOrd="1" destOrd="0" presId="urn:microsoft.com/office/officeart/2005/8/layout/chevron2"/>
    <dgm:cxn modelId="{E5D5C3F8-DA7F-431D-B345-A2D4643C8362}" type="presParOf" srcId="{3CA2EB7F-CA12-4995-870D-D23F03654876}" destId="{A481F236-0A3E-4CD6-A312-8C0A75EF289A}" srcOrd="2" destOrd="0" presId="urn:microsoft.com/office/officeart/2005/8/layout/chevron2"/>
    <dgm:cxn modelId="{27F8DA18-C5CB-4DD3-9BB3-6748329F2E66}" type="presParOf" srcId="{A481F236-0A3E-4CD6-A312-8C0A75EF289A}" destId="{8ECE4D18-5EC1-4950-9E04-A1FA451410F8}" srcOrd="0" destOrd="0" presId="urn:microsoft.com/office/officeart/2005/8/layout/chevron2"/>
    <dgm:cxn modelId="{A702F717-278C-448E-859E-EE5D942899A5}" type="presParOf" srcId="{A481F236-0A3E-4CD6-A312-8C0A75EF289A}" destId="{4EBF8F56-DFBA-4D95-A3D2-466C31420E7A}" srcOrd="1" destOrd="0" presId="urn:microsoft.com/office/officeart/2005/8/layout/chevron2"/>
    <dgm:cxn modelId="{C67C2905-7F87-4E8C-B541-6E0084EAE1D4}" type="presParOf" srcId="{3CA2EB7F-CA12-4995-870D-D23F03654876}" destId="{C95EAEF3-DB50-48A2-B234-A7CEB52514D7}" srcOrd="3" destOrd="0" presId="urn:microsoft.com/office/officeart/2005/8/layout/chevron2"/>
    <dgm:cxn modelId="{78A955A6-F294-40D0-A425-DC5D6E446BA2}" type="presParOf" srcId="{3CA2EB7F-CA12-4995-870D-D23F03654876}" destId="{57EEB4D5-B150-4B22-9BCA-5F13D57ABBE4}" srcOrd="4" destOrd="0" presId="urn:microsoft.com/office/officeart/2005/8/layout/chevron2"/>
    <dgm:cxn modelId="{62987E2F-1A18-4BCE-9A0F-5FD31F418740}" type="presParOf" srcId="{57EEB4D5-B150-4B22-9BCA-5F13D57ABBE4}" destId="{76435C61-AEE7-485B-A0AB-A3071E3770F4}" srcOrd="0" destOrd="0" presId="urn:microsoft.com/office/officeart/2005/8/layout/chevron2"/>
    <dgm:cxn modelId="{2B8093D2-881C-460C-A6A1-179CA41B92CD}" type="presParOf" srcId="{57EEB4D5-B150-4B22-9BCA-5F13D57ABBE4}" destId="{642DC917-BD22-404A-9C3A-6048DA6C7F1F}" srcOrd="1" destOrd="0" presId="urn:microsoft.com/office/officeart/2005/8/layout/chevron2"/>
    <dgm:cxn modelId="{F438D78B-6401-4474-B1C3-479DA5E0356A}" type="presParOf" srcId="{3CA2EB7F-CA12-4995-870D-D23F03654876}" destId="{97DD1B0B-4301-4701-9662-1999E170B3D8}" srcOrd="5" destOrd="0" presId="urn:microsoft.com/office/officeart/2005/8/layout/chevron2"/>
    <dgm:cxn modelId="{2F6996E2-B972-437B-B606-D80066FA0916}" type="presParOf" srcId="{3CA2EB7F-CA12-4995-870D-D23F03654876}" destId="{92C754D5-8268-4A63-9352-726FDF73D0A3}" srcOrd="6" destOrd="0" presId="urn:microsoft.com/office/officeart/2005/8/layout/chevron2"/>
    <dgm:cxn modelId="{40935F5E-892D-42BF-8A34-60FB0EC4F5A0}" type="presParOf" srcId="{92C754D5-8268-4A63-9352-726FDF73D0A3}" destId="{6E462EE9-CA0E-4520-982B-DAAA9AA14694}" srcOrd="0" destOrd="0" presId="urn:microsoft.com/office/officeart/2005/8/layout/chevron2"/>
    <dgm:cxn modelId="{8A645929-B91C-4178-BCFD-55DF2DA6544A}" type="presParOf" srcId="{92C754D5-8268-4A63-9352-726FDF73D0A3}" destId="{902AA2B7-E63D-46DE-B736-17549E9362F0}" srcOrd="1" destOrd="0" presId="urn:microsoft.com/office/officeart/2005/8/layout/chevron2"/>
  </dgm:cxnLst>
  <dgm:bg/>
  <dgm:whole/>
</dgm:dataModel>
</file>

<file path=ppt/diagrams/data6.xml><?xml version="1.0" encoding="utf-8"?>
<dgm:dataModel xmlns:dgm="http://schemas.openxmlformats.org/drawingml/2006/diagram" xmlns:a="http://schemas.openxmlformats.org/drawingml/2006/main">
  <dgm:ptLst>
    <dgm:pt modelId="{23E96D20-DC24-4C1A-87AE-DFBD73EF397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CA"/>
        </a:p>
      </dgm:t>
    </dgm:pt>
    <dgm:pt modelId="{78C587A9-EE2C-4F7F-8ECD-74D9C2D867A5}">
      <dgm:prSet phldrT="[Text]"/>
      <dgm:spPr/>
      <dgm:t>
        <a:bodyPr/>
        <a:lstStyle/>
        <a:p>
          <a:endParaRPr lang="en-CA" dirty="0"/>
        </a:p>
      </dgm:t>
    </dgm:pt>
    <dgm:pt modelId="{16E10A02-6CA9-4FB4-BA58-0FDADC9EB226}" type="parTrans" cxnId="{57C3A74F-DBEC-4570-B0C8-6824D2959F5F}">
      <dgm:prSet/>
      <dgm:spPr/>
      <dgm:t>
        <a:bodyPr/>
        <a:lstStyle/>
        <a:p>
          <a:endParaRPr lang="en-CA"/>
        </a:p>
      </dgm:t>
    </dgm:pt>
    <dgm:pt modelId="{4E4A1C14-C554-490A-8275-BF4BBE026068}" type="sibTrans" cxnId="{57C3A74F-DBEC-4570-B0C8-6824D2959F5F}">
      <dgm:prSet/>
      <dgm:spPr/>
      <dgm:t>
        <a:bodyPr/>
        <a:lstStyle/>
        <a:p>
          <a:endParaRPr lang="en-CA"/>
        </a:p>
      </dgm:t>
    </dgm:pt>
    <dgm:pt modelId="{76C88647-8784-44A0-AD7C-CCCE1CCD05A5}">
      <dgm:prSet phldrT="[Text]"/>
      <dgm:spPr/>
      <dgm:t>
        <a:bodyPr/>
        <a:lstStyle/>
        <a:p>
          <a:r>
            <a:rPr lang="en-CA" dirty="0" smtClean="0"/>
            <a:t>Manage expectations</a:t>
          </a:r>
          <a:endParaRPr lang="en-CA" dirty="0"/>
        </a:p>
      </dgm:t>
    </dgm:pt>
    <dgm:pt modelId="{0F771261-B143-40FA-9DF8-7233FD053EC1}" type="parTrans" cxnId="{B4FC3A80-8C9E-4669-8A5B-E9E37C4425CD}">
      <dgm:prSet/>
      <dgm:spPr/>
      <dgm:t>
        <a:bodyPr/>
        <a:lstStyle/>
        <a:p>
          <a:endParaRPr lang="en-CA"/>
        </a:p>
      </dgm:t>
    </dgm:pt>
    <dgm:pt modelId="{C7D0450E-320F-4107-8959-6939F4F9C3BB}" type="sibTrans" cxnId="{B4FC3A80-8C9E-4669-8A5B-E9E37C4425CD}">
      <dgm:prSet/>
      <dgm:spPr/>
      <dgm:t>
        <a:bodyPr/>
        <a:lstStyle/>
        <a:p>
          <a:endParaRPr lang="en-CA"/>
        </a:p>
      </dgm:t>
    </dgm:pt>
    <dgm:pt modelId="{BD906963-A319-43AB-AE9D-745A4C8B8D50}">
      <dgm:prSet phldrT="[Text]" phldr="1"/>
      <dgm:spPr/>
      <dgm:t>
        <a:bodyPr/>
        <a:lstStyle/>
        <a:p>
          <a:endParaRPr lang="en-CA" dirty="0"/>
        </a:p>
      </dgm:t>
    </dgm:pt>
    <dgm:pt modelId="{BE8ED311-903D-4460-BF71-48E43EA71899}" type="parTrans" cxnId="{D535211E-2E93-4B00-9FCC-C6A4B906F374}">
      <dgm:prSet/>
      <dgm:spPr/>
      <dgm:t>
        <a:bodyPr/>
        <a:lstStyle/>
        <a:p>
          <a:endParaRPr lang="en-CA"/>
        </a:p>
      </dgm:t>
    </dgm:pt>
    <dgm:pt modelId="{DC799170-124F-456B-8DDB-E767DBE4853B}" type="sibTrans" cxnId="{D535211E-2E93-4B00-9FCC-C6A4B906F374}">
      <dgm:prSet/>
      <dgm:spPr/>
      <dgm:t>
        <a:bodyPr/>
        <a:lstStyle/>
        <a:p>
          <a:endParaRPr lang="en-CA"/>
        </a:p>
      </dgm:t>
    </dgm:pt>
    <dgm:pt modelId="{DFE457F0-22D5-4EB3-96F8-6F86032BD649}">
      <dgm:prSet phldrT="[Text]"/>
      <dgm:spPr/>
      <dgm:t>
        <a:bodyPr/>
        <a:lstStyle/>
        <a:p>
          <a:r>
            <a:rPr lang="en-CA" dirty="0" smtClean="0"/>
            <a:t>Establish boundaries</a:t>
          </a:r>
          <a:endParaRPr lang="en-CA" dirty="0"/>
        </a:p>
      </dgm:t>
    </dgm:pt>
    <dgm:pt modelId="{E93088CA-A81E-41B6-A427-ECBE854D75F1}" type="parTrans" cxnId="{0164B6D9-4E34-437A-B186-0F0950750C22}">
      <dgm:prSet/>
      <dgm:spPr/>
      <dgm:t>
        <a:bodyPr/>
        <a:lstStyle/>
        <a:p>
          <a:endParaRPr lang="en-CA"/>
        </a:p>
      </dgm:t>
    </dgm:pt>
    <dgm:pt modelId="{ED0CF3EE-1351-4B79-9149-BA98FA067564}" type="sibTrans" cxnId="{0164B6D9-4E34-437A-B186-0F0950750C22}">
      <dgm:prSet/>
      <dgm:spPr/>
      <dgm:t>
        <a:bodyPr/>
        <a:lstStyle/>
        <a:p>
          <a:endParaRPr lang="en-CA"/>
        </a:p>
      </dgm:t>
    </dgm:pt>
    <dgm:pt modelId="{C7CC7085-6F9C-46B7-A031-B8A4B2178BAC}">
      <dgm:prSet phldrT="[Text]"/>
      <dgm:spPr/>
      <dgm:t>
        <a:bodyPr/>
        <a:lstStyle/>
        <a:p>
          <a:endParaRPr lang="en-CA" dirty="0"/>
        </a:p>
      </dgm:t>
    </dgm:pt>
    <dgm:pt modelId="{97238D0A-AF7E-4388-B2DC-E18FA0F4ADD9}" type="parTrans" cxnId="{43483006-B47D-4740-BD6E-885BA3E6268D}">
      <dgm:prSet/>
      <dgm:spPr/>
      <dgm:t>
        <a:bodyPr/>
        <a:lstStyle/>
        <a:p>
          <a:endParaRPr lang="en-CA"/>
        </a:p>
      </dgm:t>
    </dgm:pt>
    <dgm:pt modelId="{16B157AB-3607-44E6-9409-9EE0B5B0012A}" type="sibTrans" cxnId="{43483006-B47D-4740-BD6E-885BA3E6268D}">
      <dgm:prSet/>
      <dgm:spPr/>
      <dgm:t>
        <a:bodyPr/>
        <a:lstStyle/>
        <a:p>
          <a:endParaRPr lang="en-CA"/>
        </a:p>
      </dgm:t>
    </dgm:pt>
    <dgm:pt modelId="{D220FB9C-03D0-4207-8FF8-A7DAED6BD552}">
      <dgm:prSet/>
      <dgm:spPr/>
      <dgm:t>
        <a:bodyPr/>
        <a:lstStyle/>
        <a:p>
          <a:r>
            <a:rPr lang="en-CA" dirty="0" smtClean="0"/>
            <a:t>Encourage mutually serving intentions</a:t>
          </a:r>
          <a:endParaRPr lang="en-CA" dirty="0"/>
        </a:p>
      </dgm:t>
    </dgm:pt>
    <dgm:pt modelId="{31813F84-CD4F-409C-845A-A66DDCEE7207}" type="parTrans" cxnId="{EF75EBD9-3F24-4436-A944-FA3F7476B0AD}">
      <dgm:prSet/>
      <dgm:spPr/>
      <dgm:t>
        <a:bodyPr/>
        <a:lstStyle/>
        <a:p>
          <a:endParaRPr lang="en-CA"/>
        </a:p>
      </dgm:t>
    </dgm:pt>
    <dgm:pt modelId="{C0838100-DEAC-4249-A60D-BA027AD34730}" type="sibTrans" cxnId="{EF75EBD9-3F24-4436-A944-FA3F7476B0AD}">
      <dgm:prSet/>
      <dgm:spPr/>
      <dgm:t>
        <a:bodyPr/>
        <a:lstStyle/>
        <a:p>
          <a:endParaRPr lang="en-CA"/>
        </a:p>
      </dgm:t>
    </dgm:pt>
    <dgm:pt modelId="{089B41C5-99C0-4EBA-AD8E-5388AA2CF0CD}">
      <dgm:prSet phldrT="[Text]" phldr="1"/>
      <dgm:spPr/>
      <dgm:t>
        <a:bodyPr/>
        <a:lstStyle/>
        <a:p>
          <a:endParaRPr lang="en-CA" dirty="0"/>
        </a:p>
      </dgm:t>
    </dgm:pt>
    <dgm:pt modelId="{5D9FA88A-2447-4F23-8043-6F0B2AAD1FB8}" type="sibTrans" cxnId="{747DF9C1-1A89-4BC5-B007-B278B7AFB202}">
      <dgm:prSet/>
      <dgm:spPr/>
      <dgm:t>
        <a:bodyPr/>
        <a:lstStyle/>
        <a:p>
          <a:endParaRPr lang="en-CA"/>
        </a:p>
      </dgm:t>
    </dgm:pt>
    <dgm:pt modelId="{2BEFE909-28A8-44A8-9A5C-A3280AE7F14D}" type="parTrans" cxnId="{747DF9C1-1A89-4BC5-B007-B278B7AFB202}">
      <dgm:prSet/>
      <dgm:spPr/>
      <dgm:t>
        <a:bodyPr/>
        <a:lstStyle/>
        <a:p>
          <a:endParaRPr lang="en-CA"/>
        </a:p>
      </dgm:t>
    </dgm:pt>
    <dgm:pt modelId="{48DEA3EA-4665-43C1-8975-FBFED5EA9D63}">
      <dgm:prSet phldrT="[Text]"/>
      <dgm:spPr/>
      <dgm:t>
        <a:bodyPr/>
        <a:lstStyle/>
        <a:p>
          <a:r>
            <a:rPr lang="en-CA" dirty="0" smtClean="0"/>
            <a:t>Delegate appropriately</a:t>
          </a:r>
          <a:endParaRPr lang="en-CA" dirty="0"/>
        </a:p>
      </dgm:t>
    </dgm:pt>
    <dgm:pt modelId="{53E6D290-1379-41FA-80A4-9AAA1F8C0543}" type="sibTrans" cxnId="{993238DC-2199-435C-9249-F3A1CE88AE0A}">
      <dgm:prSet/>
      <dgm:spPr/>
      <dgm:t>
        <a:bodyPr/>
        <a:lstStyle/>
        <a:p>
          <a:endParaRPr lang="en-CA"/>
        </a:p>
      </dgm:t>
    </dgm:pt>
    <dgm:pt modelId="{BB810568-39D9-42BE-9CBC-7235B73BD643}" type="parTrans" cxnId="{993238DC-2199-435C-9249-F3A1CE88AE0A}">
      <dgm:prSet/>
      <dgm:spPr/>
      <dgm:t>
        <a:bodyPr/>
        <a:lstStyle/>
        <a:p>
          <a:endParaRPr lang="en-CA"/>
        </a:p>
      </dgm:t>
    </dgm:pt>
    <dgm:pt modelId="{A38C17FB-7601-423F-A2C1-383FBF83F9C3}">
      <dgm:prSet/>
      <dgm:spPr/>
      <dgm:t>
        <a:bodyPr/>
        <a:lstStyle/>
        <a:p>
          <a:endParaRPr lang="en-CA" dirty="0"/>
        </a:p>
      </dgm:t>
    </dgm:pt>
    <dgm:pt modelId="{5E8E15E1-CC83-4FFB-90B7-AAA2A1C85A5E}" type="parTrans" cxnId="{242C0172-1ED2-487B-B1C7-578F932D878E}">
      <dgm:prSet/>
      <dgm:spPr/>
    </dgm:pt>
    <dgm:pt modelId="{D99A883C-CCEF-4F52-B808-B84A0047FF5D}" type="sibTrans" cxnId="{242C0172-1ED2-487B-B1C7-578F932D878E}">
      <dgm:prSet/>
      <dgm:spPr/>
    </dgm:pt>
    <dgm:pt modelId="{00EB6467-0520-429E-A308-65B3AE590A22}">
      <dgm:prSet/>
      <dgm:spPr/>
      <dgm:t>
        <a:bodyPr/>
        <a:lstStyle/>
        <a:p>
          <a:r>
            <a:rPr lang="en-CA" dirty="0" smtClean="0"/>
            <a:t>Be competent</a:t>
          </a:r>
          <a:endParaRPr lang="en-CA" dirty="0"/>
        </a:p>
      </dgm:t>
    </dgm:pt>
    <dgm:pt modelId="{23F72F45-4B6A-4487-AD3B-B6830280757D}" type="parTrans" cxnId="{1F987150-7314-4216-8263-D2D7F1487A64}">
      <dgm:prSet/>
      <dgm:spPr/>
    </dgm:pt>
    <dgm:pt modelId="{19E69A29-2855-4414-B1AE-39BC7290E334}" type="sibTrans" cxnId="{1F987150-7314-4216-8263-D2D7F1487A64}">
      <dgm:prSet/>
      <dgm:spPr/>
    </dgm:pt>
    <dgm:pt modelId="{E2AA62FD-C5F8-42AA-97FC-9990D1BEF199}">
      <dgm:prSet/>
      <dgm:spPr/>
      <dgm:t>
        <a:bodyPr/>
        <a:lstStyle/>
        <a:p>
          <a:endParaRPr lang="en-CA" dirty="0"/>
        </a:p>
      </dgm:t>
    </dgm:pt>
    <dgm:pt modelId="{D5E2CB1E-54E3-4C98-BE5C-2320547B49B2}" type="parTrans" cxnId="{76CA2BDC-1938-4072-AEB8-3C3BFBF8E89E}">
      <dgm:prSet/>
      <dgm:spPr/>
    </dgm:pt>
    <dgm:pt modelId="{838681F4-5464-42F2-9CD9-C5DB58593925}" type="sibTrans" cxnId="{76CA2BDC-1938-4072-AEB8-3C3BFBF8E89E}">
      <dgm:prSet/>
      <dgm:spPr/>
    </dgm:pt>
    <dgm:pt modelId="{4B00D458-3628-490D-AF8C-F1B362BBDC6A}">
      <dgm:prSet/>
      <dgm:spPr/>
      <dgm:t>
        <a:bodyPr/>
        <a:lstStyle/>
        <a:p>
          <a:r>
            <a:rPr lang="en-CA" dirty="0" smtClean="0"/>
            <a:t>Honour agreements</a:t>
          </a:r>
          <a:endParaRPr lang="en-CA" dirty="0"/>
        </a:p>
      </dgm:t>
    </dgm:pt>
    <dgm:pt modelId="{0E6F99E8-2687-4F91-9C43-1DAEC1FE3221}" type="parTrans" cxnId="{8D5D44EC-49C7-4025-8268-270E698C9E3F}">
      <dgm:prSet/>
      <dgm:spPr/>
    </dgm:pt>
    <dgm:pt modelId="{B600413E-AD1F-41F1-8047-BBB3BAB6BE3B}" type="sibTrans" cxnId="{8D5D44EC-49C7-4025-8268-270E698C9E3F}">
      <dgm:prSet/>
      <dgm:spPr/>
    </dgm:pt>
    <dgm:pt modelId="{3CA2EB7F-CA12-4995-870D-D23F03654876}" type="pres">
      <dgm:prSet presAssocID="{23E96D20-DC24-4C1A-87AE-DFBD73EF3971}" presName="linearFlow" presStyleCnt="0">
        <dgm:presLayoutVars>
          <dgm:dir/>
          <dgm:animLvl val="lvl"/>
          <dgm:resizeHandles val="exact"/>
        </dgm:presLayoutVars>
      </dgm:prSet>
      <dgm:spPr/>
      <dgm:t>
        <a:bodyPr/>
        <a:lstStyle/>
        <a:p>
          <a:endParaRPr lang="en-CA"/>
        </a:p>
      </dgm:t>
    </dgm:pt>
    <dgm:pt modelId="{F8BC9B3C-6B3D-48F4-AD5A-7ACC7248F9E1}" type="pres">
      <dgm:prSet presAssocID="{78C587A9-EE2C-4F7F-8ECD-74D9C2D867A5}" presName="composite" presStyleCnt="0"/>
      <dgm:spPr/>
    </dgm:pt>
    <dgm:pt modelId="{B1A25C5B-3926-4FFF-92EF-8935A70F7B2F}" type="pres">
      <dgm:prSet presAssocID="{78C587A9-EE2C-4F7F-8ECD-74D9C2D867A5}" presName="parentText" presStyleLbl="alignNode1" presStyleIdx="0" presStyleCnt="6">
        <dgm:presLayoutVars>
          <dgm:chMax val="1"/>
          <dgm:bulletEnabled val="1"/>
        </dgm:presLayoutVars>
      </dgm:prSet>
      <dgm:spPr/>
      <dgm:t>
        <a:bodyPr/>
        <a:lstStyle/>
        <a:p>
          <a:endParaRPr lang="en-CA"/>
        </a:p>
      </dgm:t>
    </dgm:pt>
    <dgm:pt modelId="{CCE860FA-A613-4850-87CE-2427ADB856F4}" type="pres">
      <dgm:prSet presAssocID="{78C587A9-EE2C-4F7F-8ECD-74D9C2D867A5}" presName="descendantText" presStyleLbl="alignAcc1" presStyleIdx="0" presStyleCnt="6">
        <dgm:presLayoutVars>
          <dgm:bulletEnabled val="1"/>
        </dgm:presLayoutVars>
      </dgm:prSet>
      <dgm:spPr/>
      <dgm:t>
        <a:bodyPr/>
        <a:lstStyle/>
        <a:p>
          <a:endParaRPr lang="en-CA"/>
        </a:p>
      </dgm:t>
    </dgm:pt>
    <dgm:pt modelId="{C9B824A3-6FC5-4E90-91DF-B0D72E4F2267}" type="pres">
      <dgm:prSet presAssocID="{4E4A1C14-C554-490A-8275-BF4BBE026068}" presName="sp" presStyleCnt="0"/>
      <dgm:spPr/>
    </dgm:pt>
    <dgm:pt modelId="{A481F236-0A3E-4CD6-A312-8C0A75EF289A}" type="pres">
      <dgm:prSet presAssocID="{BD906963-A319-43AB-AE9D-745A4C8B8D50}" presName="composite" presStyleCnt="0"/>
      <dgm:spPr/>
    </dgm:pt>
    <dgm:pt modelId="{8ECE4D18-5EC1-4950-9E04-A1FA451410F8}" type="pres">
      <dgm:prSet presAssocID="{BD906963-A319-43AB-AE9D-745A4C8B8D50}" presName="parentText" presStyleLbl="alignNode1" presStyleIdx="1" presStyleCnt="6">
        <dgm:presLayoutVars>
          <dgm:chMax val="1"/>
          <dgm:bulletEnabled val="1"/>
        </dgm:presLayoutVars>
      </dgm:prSet>
      <dgm:spPr/>
      <dgm:t>
        <a:bodyPr/>
        <a:lstStyle/>
        <a:p>
          <a:endParaRPr lang="en-CA"/>
        </a:p>
      </dgm:t>
    </dgm:pt>
    <dgm:pt modelId="{4EBF8F56-DFBA-4D95-A3D2-466C31420E7A}" type="pres">
      <dgm:prSet presAssocID="{BD906963-A319-43AB-AE9D-745A4C8B8D50}" presName="descendantText" presStyleLbl="alignAcc1" presStyleIdx="1" presStyleCnt="6">
        <dgm:presLayoutVars>
          <dgm:bulletEnabled val="1"/>
        </dgm:presLayoutVars>
      </dgm:prSet>
      <dgm:spPr/>
      <dgm:t>
        <a:bodyPr/>
        <a:lstStyle/>
        <a:p>
          <a:endParaRPr lang="en-CA"/>
        </a:p>
      </dgm:t>
    </dgm:pt>
    <dgm:pt modelId="{C95EAEF3-DB50-48A2-B234-A7CEB52514D7}" type="pres">
      <dgm:prSet presAssocID="{DC799170-124F-456B-8DDB-E767DBE4853B}" presName="sp" presStyleCnt="0"/>
      <dgm:spPr/>
    </dgm:pt>
    <dgm:pt modelId="{57EEB4D5-B150-4B22-9BCA-5F13D57ABBE4}" type="pres">
      <dgm:prSet presAssocID="{089B41C5-99C0-4EBA-AD8E-5388AA2CF0CD}" presName="composite" presStyleCnt="0"/>
      <dgm:spPr/>
    </dgm:pt>
    <dgm:pt modelId="{76435C61-AEE7-485B-A0AB-A3071E3770F4}" type="pres">
      <dgm:prSet presAssocID="{089B41C5-99C0-4EBA-AD8E-5388AA2CF0CD}" presName="parentText" presStyleLbl="alignNode1" presStyleIdx="2" presStyleCnt="6">
        <dgm:presLayoutVars>
          <dgm:chMax val="1"/>
          <dgm:bulletEnabled val="1"/>
        </dgm:presLayoutVars>
      </dgm:prSet>
      <dgm:spPr/>
      <dgm:t>
        <a:bodyPr/>
        <a:lstStyle/>
        <a:p>
          <a:endParaRPr lang="en-CA"/>
        </a:p>
      </dgm:t>
    </dgm:pt>
    <dgm:pt modelId="{642DC917-BD22-404A-9C3A-6048DA6C7F1F}" type="pres">
      <dgm:prSet presAssocID="{089B41C5-99C0-4EBA-AD8E-5388AA2CF0CD}" presName="descendantText" presStyleLbl="alignAcc1" presStyleIdx="2" presStyleCnt="6">
        <dgm:presLayoutVars>
          <dgm:bulletEnabled val="1"/>
        </dgm:presLayoutVars>
      </dgm:prSet>
      <dgm:spPr/>
      <dgm:t>
        <a:bodyPr/>
        <a:lstStyle/>
        <a:p>
          <a:endParaRPr lang="en-CA"/>
        </a:p>
      </dgm:t>
    </dgm:pt>
    <dgm:pt modelId="{97DD1B0B-4301-4701-9662-1999E170B3D8}" type="pres">
      <dgm:prSet presAssocID="{5D9FA88A-2447-4F23-8043-6F0B2AAD1FB8}" presName="sp" presStyleCnt="0"/>
      <dgm:spPr/>
    </dgm:pt>
    <dgm:pt modelId="{92C754D5-8268-4A63-9352-726FDF73D0A3}" type="pres">
      <dgm:prSet presAssocID="{C7CC7085-6F9C-46B7-A031-B8A4B2178BAC}" presName="composite" presStyleCnt="0"/>
      <dgm:spPr/>
    </dgm:pt>
    <dgm:pt modelId="{6E462EE9-CA0E-4520-982B-DAAA9AA14694}" type="pres">
      <dgm:prSet presAssocID="{C7CC7085-6F9C-46B7-A031-B8A4B2178BAC}" presName="parentText" presStyleLbl="alignNode1" presStyleIdx="3" presStyleCnt="6">
        <dgm:presLayoutVars>
          <dgm:chMax val="1"/>
          <dgm:bulletEnabled val="1"/>
        </dgm:presLayoutVars>
      </dgm:prSet>
      <dgm:spPr/>
      <dgm:t>
        <a:bodyPr/>
        <a:lstStyle/>
        <a:p>
          <a:endParaRPr lang="en-CA"/>
        </a:p>
      </dgm:t>
    </dgm:pt>
    <dgm:pt modelId="{902AA2B7-E63D-46DE-B736-17549E9362F0}" type="pres">
      <dgm:prSet presAssocID="{C7CC7085-6F9C-46B7-A031-B8A4B2178BAC}" presName="descendantText" presStyleLbl="alignAcc1" presStyleIdx="3" presStyleCnt="6">
        <dgm:presLayoutVars>
          <dgm:bulletEnabled val="1"/>
        </dgm:presLayoutVars>
      </dgm:prSet>
      <dgm:spPr/>
      <dgm:t>
        <a:bodyPr/>
        <a:lstStyle/>
        <a:p>
          <a:endParaRPr lang="en-CA"/>
        </a:p>
      </dgm:t>
    </dgm:pt>
    <dgm:pt modelId="{C8578DF5-5DDE-4738-8BC2-B9F13E5129E0}" type="pres">
      <dgm:prSet presAssocID="{16B157AB-3607-44E6-9409-9EE0B5B0012A}" presName="sp" presStyleCnt="0"/>
      <dgm:spPr/>
    </dgm:pt>
    <dgm:pt modelId="{BFABF67A-28F0-4472-9A22-A583DB546BB9}" type="pres">
      <dgm:prSet presAssocID="{E2AA62FD-C5F8-42AA-97FC-9990D1BEF199}" presName="composite" presStyleCnt="0"/>
      <dgm:spPr/>
    </dgm:pt>
    <dgm:pt modelId="{17E9E179-CFF4-4BD0-890B-E740CE25B490}" type="pres">
      <dgm:prSet presAssocID="{E2AA62FD-C5F8-42AA-97FC-9990D1BEF199}" presName="parentText" presStyleLbl="alignNode1" presStyleIdx="4" presStyleCnt="6">
        <dgm:presLayoutVars>
          <dgm:chMax val="1"/>
          <dgm:bulletEnabled val="1"/>
        </dgm:presLayoutVars>
      </dgm:prSet>
      <dgm:spPr/>
      <dgm:t>
        <a:bodyPr/>
        <a:lstStyle/>
        <a:p>
          <a:endParaRPr lang="en-CA"/>
        </a:p>
      </dgm:t>
    </dgm:pt>
    <dgm:pt modelId="{7045563C-CF83-440E-A856-676E5CF60B36}" type="pres">
      <dgm:prSet presAssocID="{E2AA62FD-C5F8-42AA-97FC-9990D1BEF199}" presName="descendantText" presStyleLbl="alignAcc1" presStyleIdx="4" presStyleCnt="6">
        <dgm:presLayoutVars>
          <dgm:bulletEnabled val="1"/>
        </dgm:presLayoutVars>
      </dgm:prSet>
      <dgm:spPr/>
      <dgm:t>
        <a:bodyPr/>
        <a:lstStyle/>
        <a:p>
          <a:endParaRPr lang="en-CA"/>
        </a:p>
      </dgm:t>
    </dgm:pt>
    <dgm:pt modelId="{DB1BBB5A-072D-4C19-AB28-D2DA1DE239FE}" type="pres">
      <dgm:prSet presAssocID="{838681F4-5464-42F2-9CD9-C5DB58593925}" presName="sp" presStyleCnt="0"/>
      <dgm:spPr/>
    </dgm:pt>
    <dgm:pt modelId="{B0C196BE-E8D5-4D9D-9248-BEEBD4F30AA1}" type="pres">
      <dgm:prSet presAssocID="{A38C17FB-7601-423F-A2C1-383FBF83F9C3}" presName="composite" presStyleCnt="0"/>
      <dgm:spPr/>
    </dgm:pt>
    <dgm:pt modelId="{80A4E03D-28E2-4FB0-9707-322228927B42}" type="pres">
      <dgm:prSet presAssocID="{A38C17FB-7601-423F-A2C1-383FBF83F9C3}" presName="parentText" presStyleLbl="alignNode1" presStyleIdx="5" presStyleCnt="6">
        <dgm:presLayoutVars>
          <dgm:chMax val="1"/>
          <dgm:bulletEnabled val="1"/>
        </dgm:presLayoutVars>
      </dgm:prSet>
      <dgm:spPr/>
      <dgm:t>
        <a:bodyPr/>
        <a:lstStyle/>
        <a:p>
          <a:endParaRPr lang="en-CA"/>
        </a:p>
      </dgm:t>
    </dgm:pt>
    <dgm:pt modelId="{E0607F5D-74AC-405B-8B62-D7E400CB55D1}" type="pres">
      <dgm:prSet presAssocID="{A38C17FB-7601-423F-A2C1-383FBF83F9C3}" presName="descendantText" presStyleLbl="alignAcc1" presStyleIdx="5" presStyleCnt="6">
        <dgm:presLayoutVars>
          <dgm:bulletEnabled val="1"/>
        </dgm:presLayoutVars>
      </dgm:prSet>
      <dgm:spPr/>
      <dgm:t>
        <a:bodyPr/>
        <a:lstStyle/>
        <a:p>
          <a:endParaRPr lang="en-CA"/>
        </a:p>
      </dgm:t>
    </dgm:pt>
  </dgm:ptLst>
  <dgm:cxnLst>
    <dgm:cxn modelId="{B4FC3A80-8C9E-4669-8A5B-E9E37C4425CD}" srcId="{78C587A9-EE2C-4F7F-8ECD-74D9C2D867A5}" destId="{76C88647-8784-44A0-AD7C-CCCE1CCD05A5}" srcOrd="0" destOrd="0" parTransId="{0F771261-B143-40FA-9DF8-7233FD053EC1}" sibTransId="{C7D0450E-320F-4107-8959-6939F4F9C3BB}"/>
    <dgm:cxn modelId="{65A76091-1F51-431D-ACBD-86E89E7B2D9C}" type="presOf" srcId="{00EB6467-0520-429E-A308-65B3AE590A22}" destId="{E0607F5D-74AC-405B-8B62-D7E400CB55D1}" srcOrd="0" destOrd="0" presId="urn:microsoft.com/office/officeart/2005/8/layout/chevron2"/>
    <dgm:cxn modelId="{B73812E4-13B8-4F19-B5A4-65CD3C79E259}" type="presOf" srcId="{78C587A9-EE2C-4F7F-8ECD-74D9C2D867A5}" destId="{B1A25C5B-3926-4FFF-92EF-8935A70F7B2F}" srcOrd="0" destOrd="0" presId="urn:microsoft.com/office/officeart/2005/8/layout/chevron2"/>
    <dgm:cxn modelId="{8D5D44EC-49C7-4025-8268-270E698C9E3F}" srcId="{E2AA62FD-C5F8-42AA-97FC-9990D1BEF199}" destId="{4B00D458-3628-490D-AF8C-F1B362BBDC6A}" srcOrd="0" destOrd="0" parTransId="{0E6F99E8-2687-4F91-9C43-1DAEC1FE3221}" sibTransId="{B600413E-AD1F-41F1-8047-BBB3BAB6BE3B}"/>
    <dgm:cxn modelId="{43483006-B47D-4740-BD6E-885BA3E6268D}" srcId="{23E96D20-DC24-4C1A-87AE-DFBD73EF3971}" destId="{C7CC7085-6F9C-46B7-A031-B8A4B2178BAC}" srcOrd="3" destOrd="0" parTransId="{97238D0A-AF7E-4388-B2DC-E18FA0F4ADD9}" sibTransId="{16B157AB-3607-44E6-9409-9EE0B5B0012A}"/>
    <dgm:cxn modelId="{F6749E17-233C-406F-B153-9377B20E3896}" type="presOf" srcId="{BD906963-A319-43AB-AE9D-745A4C8B8D50}" destId="{8ECE4D18-5EC1-4950-9E04-A1FA451410F8}" srcOrd="0" destOrd="0" presId="urn:microsoft.com/office/officeart/2005/8/layout/chevron2"/>
    <dgm:cxn modelId="{EF75EBD9-3F24-4436-A944-FA3F7476B0AD}" srcId="{C7CC7085-6F9C-46B7-A031-B8A4B2178BAC}" destId="{D220FB9C-03D0-4207-8FF8-A7DAED6BD552}" srcOrd="0" destOrd="0" parTransId="{31813F84-CD4F-409C-845A-A66DDCEE7207}" sibTransId="{C0838100-DEAC-4249-A60D-BA027AD34730}"/>
    <dgm:cxn modelId="{D535211E-2E93-4B00-9FCC-C6A4B906F374}" srcId="{23E96D20-DC24-4C1A-87AE-DFBD73EF3971}" destId="{BD906963-A319-43AB-AE9D-745A4C8B8D50}" srcOrd="1" destOrd="0" parTransId="{BE8ED311-903D-4460-BF71-48E43EA71899}" sibTransId="{DC799170-124F-456B-8DDB-E767DBE4853B}"/>
    <dgm:cxn modelId="{897C112C-BF58-40AD-978B-AA75E6275517}" type="presOf" srcId="{D220FB9C-03D0-4207-8FF8-A7DAED6BD552}" destId="{902AA2B7-E63D-46DE-B736-17549E9362F0}" srcOrd="0" destOrd="0" presId="urn:microsoft.com/office/officeart/2005/8/layout/chevron2"/>
    <dgm:cxn modelId="{993238DC-2199-435C-9249-F3A1CE88AE0A}" srcId="{089B41C5-99C0-4EBA-AD8E-5388AA2CF0CD}" destId="{48DEA3EA-4665-43C1-8975-FBFED5EA9D63}" srcOrd="0" destOrd="0" parTransId="{BB810568-39D9-42BE-9CBC-7235B73BD643}" sibTransId="{53E6D290-1379-41FA-80A4-9AAA1F8C0543}"/>
    <dgm:cxn modelId="{687DC94B-001C-42D0-9998-7FC81C3746A3}" type="presOf" srcId="{23E96D20-DC24-4C1A-87AE-DFBD73EF3971}" destId="{3CA2EB7F-CA12-4995-870D-D23F03654876}" srcOrd="0" destOrd="0" presId="urn:microsoft.com/office/officeart/2005/8/layout/chevron2"/>
    <dgm:cxn modelId="{1F987150-7314-4216-8263-D2D7F1487A64}" srcId="{A38C17FB-7601-423F-A2C1-383FBF83F9C3}" destId="{00EB6467-0520-429E-A308-65B3AE590A22}" srcOrd="0" destOrd="0" parTransId="{23F72F45-4B6A-4487-AD3B-B6830280757D}" sibTransId="{19E69A29-2855-4414-B1AE-39BC7290E334}"/>
    <dgm:cxn modelId="{57C3A74F-DBEC-4570-B0C8-6824D2959F5F}" srcId="{23E96D20-DC24-4C1A-87AE-DFBD73EF3971}" destId="{78C587A9-EE2C-4F7F-8ECD-74D9C2D867A5}" srcOrd="0" destOrd="0" parTransId="{16E10A02-6CA9-4FB4-BA58-0FDADC9EB226}" sibTransId="{4E4A1C14-C554-490A-8275-BF4BBE026068}"/>
    <dgm:cxn modelId="{0209F28D-52FF-4ACB-8C69-3C5D5F1AFA0C}" type="presOf" srcId="{A38C17FB-7601-423F-A2C1-383FBF83F9C3}" destId="{80A4E03D-28E2-4FB0-9707-322228927B42}" srcOrd="0" destOrd="0" presId="urn:microsoft.com/office/officeart/2005/8/layout/chevron2"/>
    <dgm:cxn modelId="{E27A4802-A6BF-423A-A619-9E87F1664383}" type="presOf" srcId="{C7CC7085-6F9C-46B7-A031-B8A4B2178BAC}" destId="{6E462EE9-CA0E-4520-982B-DAAA9AA14694}" srcOrd="0" destOrd="0" presId="urn:microsoft.com/office/officeart/2005/8/layout/chevron2"/>
    <dgm:cxn modelId="{20F49F5A-8B8A-47B1-9474-4D72B2B2E28C}" type="presOf" srcId="{4B00D458-3628-490D-AF8C-F1B362BBDC6A}" destId="{7045563C-CF83-440E-A856-676E5CF60B36}" srcOrd="0" destOrd="0" presId="urn:microsoft.com/office/officeart/2005/8/layout/chevron2"/>
    <dgm:cxn modelId="{D5067716-7F58-4702-A20C-52CAA7252FF4}" type="presOf" srcId="{DFE457F0-22D5-4EB3-96F8-6F86032BD649}" destId="{4EBF8F56-DFBA-4D95-A3D2-466C31420E7A}" srcOrd="0" destOrd="0" presId="urn:microsoft.com/office/officeart/2005/8/layout/chevron2"/>
    <dgm:cxn modelId="{76CA2BDC-1938-4072-AEB8-3C3BFBF8E89E}" srcId="{23E96D20-DC24-4C1A-87AE-DFBD73EF3971}" destId="{E2AA62FD-C5F8-42AA-97FC-9990D1BEF199}" srcOrd="4" destOrd="0" parTransId="{D5E2CB1E-54E3-4C98-BE5C-2320547B49B2}" sibTransId="{838681F4-5464-42F2-9CD9-C5DB58593925}"/>
    <dgm:cxn modelId="{5EFBC3C6-E04B-448E-A952-58C9F253001B}" type="presOf" srcId="{76C88647-8784-44A0-AD7C-CCCE1CCD05A5}" destId="{CCE860FA-A613-4850-87CE-2427ADB856F4}" srcOrd="0" destOrd="0" presId="urn:microsoft.com/office/officeart/2005/8/layout/chevron2"/>
    <dgm:cxn modelId="{1CECF15F-6B5B-45DA-9C26-19FBB8BB1B5D}" type="presOf" srcId="{E2AA62FD-C5F8-42AA-97FC-9990D1BEF199}" destId="{17E9E179-CFF4-4BD0-890B-E740CE25B490}" srcOrd="0" destOrd="0" presId="urn:microsoft.com/office/officeart/2005/8/layout/chevron2"/>
    <dgm:cxn modelId="{242C0172-1ED2-487B-B1C7-578F932D878E}" srcId="{23E96D20-DC24-4C1A-87AE-DFBD73EF3971}" destId="{A38C17FB-7601-423F-A2C1-383FBF83F9C3}" srcOrd="5" destOrd="0" parTransId="{5E8E15E1-CC83-4FFB-90B7-AAA2A1C85A5E}" sibTransId="{D99A883C-CCEF-4F52-B808-B84A0047FF5D}"/>
    <dgm:cxn modelId="{0164B6D9-4E34-437A-B186-0F0950750C22}" srcId="{BD906963-A319-43AB-AE9D-745A4C8B8D50}" destId="{DFE457F0-22D5-4EB3-96F8-6F86032BD649}" srcOrd="0" destOrd="0" parTransId="{E93088CA-A81E-41B6-A427-ECBE854D75F1}" sibTransId="{ED0CF3EE-1351-4B79-9149-BA98FA067564}"/>
    <dgm:cxn modelId="{7BF7483B-CA60-4C65-8B7D-A88AD724D22F}" type="presOf" srcId="{48DEA3EA-4665-43C1-8975-FBFED5EA9D63}" destId="{642DC917-BD22-404A-9C3A-6048DA6C7F1F}" srcOrd="0" destOrd="0" presId="urn:microsoft.com/office/officeart/2005/8/layout/chevron2"/>
    <dgm:cxn modelId="{747DF9C1-1A89-4BC5-B007-B278B7AFB202}" srcId="{23E96D20-DC24-4C1A-87AE-DFBD73EF3971}" destId="{089B41C5-99C0-4EBA-AD8E-5388AA2CF0CD}" srcOrd="2" destOrd="0" parTransId="{2BEFE909-28A8-44A8-9A5C-A3280AE7F14D}" sibTransId="{5D9FA88A-2447-4F23-8043-6F0B2AAD1FB8}"/>
    <dgm:cxn modelId="{50B63860-867B-4651-AF47-50A58AAA122D}" type="presOf" srcId="{089B41C5-99C0-4EBA-AD8E-5388AA2CF0CD}" destId="{76435C61-AEE7-485B-A0AB-A3071E3770F4}" srcOrd="0" destOrd="0" presId="urn:microsoft.com/office/officeart/2005/8/layout/chevron2"/>
    <dgm:cxn modelId="{D56427F2-F6ED-4796-BAB8-CE1BF9637FCD}" type="presParOf" srcId="{3CA2EB7F-CA12-4995-870D-D23F03654876}" destId="{F8BC9B3C-6B3D-48F4-AD5A-7ACC7248F9E1}" srcOrd="0" destOrd="0" presId="urn:microsoft.com/office/officeart/2005/8/layout/chevron2"/>
    <dgm:cxn modelId="{F2900EAF-06DD-4A08-A4F3-B854048BABEB}" type="presParOf" srcId="{F8BC9B3C-6B3D-48F4-AD5A-7ACC7248F9E1}" destId="{B1A25C5B-3926-4FFF-92EF-8935A70F7B2F}" srcOrd="0" destOrd="0" presId="urn:microsoft.com/office/officeart/2005/8/layout/chevron2"/>
    <dgm:cxn modelId="{F7B7A4F5-BDE1-484E-86A1-0FE0E6B0CDBC}" type="presParOf" srcId="{F8BC9B3C-6B3D-48F4-AD5A-7ACC7248F9E1}" destId="{CCE860FA-A613-4850-87CE-2427ADB856F4}" srcOrd="1" destOrd="0" presId="urn:microsoft.com/office/officeart/2005/8/layout/chevron2"/>
    <dgm:cxn modelId="{F011EE5D-0BCD-4923-A1FA-8119181547F4}" type="presParOf" srcId="{3CA2EB7F-CA12-4995-870D-D23F03654876}" destId="{C9B824A3-6FC5-4E90-91DF-B0D72E4F2267}" srcOrd="1" destOrd="0" presId="urn:microsoft.com/office/officeart/2005/8/layout/chevron2"/>
    <dgm:cxn modelId="{342DCB20-0788-403B-B450-B244E8870D52}" type="presParOf" srcId="{3CA2EB7F-CA12-4995-870D-D23F03654876}" destId="{A481F236-0A3E-4CD6-A312-8C0A75EF289A}" srcOrd="2" destOrd="0" presId="urn:microsoft.com/office/officeart/2005/8/layout/chevron2"/>
    <dgm:cxn modelId="{817A1243-547E-4721-A9DD-F2FD2BF1B3BD}" type="presParOf" srcId="{A481F236-0A3E-4CD6-A312-8C0A75EF289A}" destId="{8ECE4D18-5EC1-4950-9E04-A1FA451410F8}" srcOrd="0" destOrd="0" presId="urn:microsoft.com/office/officeart/2005/8/layout/chevron2"/>
    <dgm:cxn modelId="{6DE8B3E3-0C3A-48F0-87B0-EE762728BD33}" type="presParOf" srcId="{A481F236-0A3E-4CD6-A312-8C0A75EF289A}" destId="{4EBF8F56-DFBA-4D95-A3D2-466C31420E7A}" srcOrd="1" destOrd="0" presId="urn:microsoft.com/office/officeart/2005/8/layout/chevron2"/>
    <dgm:cxn modelId="{F2491A6A-2856-4242-8E17-4E57281DFA90}" type="presParOf" srcId="{3CA2EB7F-CA12-4995-870D-D23F03654876}" destId="{C95EAEF3-DB50-48A2-B234-A7CEB52514D7}" srcOrd="3" destOrd="0" presId="urn:microsoft.com/office/officeart/2005/8/layout/chevron2"/>
    <dgm:cxn modelId="{AF713719-E041-41AC-AD29-7FA844DC0616}" type="presParOf" srcId="{3CA2EB7F-CA12-4995-870D-D23F03654876}" destId="{57EEB4D5-B150-4B22-9BCA-5F13D57ABBE4}" srcOrd="4" destOrd="0" presId="urn:microsoft.com/office/officeart/2005/8/layout/chevron2"/>
    <dgm:cxn modelId="{E16B680F-B14E-4358-A0A4-04268E1F58E1}" type="presParOf" srcId="{57EEB4D5-B150-4B22-9BCA-5F13D57ABBE4}" destId="{76435C61-AEE7-485B-A0AB-A3071E3770F4}" srcOrd="0" destOrd="0" presId="urn:microsoft.com/office/officeart/2005/8/layout/chevron2"/>
    <dgm:cxn modelId="{E3A39A20-9583-4E14-8088-9C748F640020}" type="presParOf" srcId="{57EEB4D5-B150-4B22-9BCA-5F13D57ABBE4}" destId="{642DC917-BD22-404A-9C3A-6048DA6C7F1F}" srcOrd="1" destOrd="0" presId="urn:microsoft.com/office/officeart/2005/8/layout/chevron2"/>
    <dgm:cxn modelId="{3961EA16-3E27-4EF0-B582-60B44C563FDB}" type="presParOf" srcId="{3CA2EB7F-CA12-4995-870D-D23F03654876}" destId="{97DD1B0B-4301-4701-9662-1999E170B3D8}" srcOrd="5" destOrd="0" presId="urn:microsoft.com/office/officeart/2005/8/layout/chevron2"/>
    <dgm:cxn modelId="{8F6F3146-B070-448B-A502-0400CE02C87A}" type="presParOf" srcId="{3CA2EB7F-CA12-4995-870D-D23F03654876}" destId="{92C754D5-8268-4A63-9352-726FDF73D0A3}" srcOrd="6" destOrd="0" presId="urn:microsoft.com/office/officeart/2005/8/layout/chevron2"/>
    <dgm:cxn modelId="{3C552315-BE9E-4EA1-9785-69297171378B}" type="presParOf" srcId="{92C754D5-8268-4A63-9352-726FDF73D0A3}" destId="{6E462EE9-CA0E-4520-982B-DAAA9AA14694}" srcOrd="0" destOrd="0" presId="urn:microsoft.com/office/officeart/2005/8/layout/chevron2"/>
    <dgm:cxn modelId="{A72AC9FB-BAE0-4933-9F42-EF594AF2F4A7}" type="presParOf" srcId="{92C754D5-8268-4A63-9352-726FDF73D0A3}" destId="{902AA2B7-E63D-46DE-B736-17549E9362F0}" srcOrd="1" destOrd="0" presId="urn:microsoft.com/office/officeart/2005/8/layout/chevron2"/>
    <dgm:cxn modelId="{8368DADD-1C33-47AD-9DD5-572787EEEC15}" type="presParOf" srcId="{3CA2EB7F-CA12-4995-870D-D23F03654876}" destId="{C8578DF5-5DDE-4738-8BC2-B9F13E5129E0}" srcOrd="7" destOrd="0" presId="urn:microsoft.com/office/officeart/2005/8/layout/chevron2"/>
    <dgm:cxn modelId="{950192AF-AEC6-4F85-B026-8BB116FD0BDB}" type="presParOf" srcId="{3CA2EB7F-CA12-4995-870D-D23F03654876}" destId="{BFABF67A-28F0-4472-9A22-A583DB546BB9}" srcOrd="8" destOrd="0" presId="urn:microsoft.com/office/officeart/2005/8/layout/chevron2"/>
    <dgm:cxn modelId="{010005A3-94B9-4220-94FD-3FDFC9B2C52D}" type="presParOf" srcId="{BFABF67A-28F0-4472-9A22-A583DB546BB9}" destId="{17E9E179-CFF4-4BD0-890B-E740CE25B490}" srcOrd="0" destOrd="0" presId="urn:microsoft.com/office/officeart/2005/8/layout/chevron2"/>
    <dgm:cxn modelId="{E80066D0-2248-4D35-A16C-91785BB8C8FC}" type="presParOf" srcId="{BFABF67A-28F0-4472-9A22-A583DB546BB9}" destId="{7045563C-CF83-440E-A856-676E5CF60B36}" srcOrd="1" destOrd="0" presId="urn:microsoft.com/office/officeart/2005/8/layout/chevron2"/>
    <dgm:cxn modelId="{387C33B3-2D07-46C7-B436-4CF28022D3EF}" type="presParOf" srcId="{3CA2EB7F-CA12-4995-870D-D23F03654876}" destId="{DB1BBB5A-072D-4C19-AB28-D2DA1DE239FE}" srcOrd="9" destOrd="0" presId="urn:microsoft.com/office/officeart/2005/8/layout/chevron2"/>
    <dgm:cxn modelId="{9C4B3B9D-66C7-40E4-A44D-B701BEEA3BCD}" type="presParOf" srcId="{3CA2EB7F-CA12-4995-870D-D23F03654876}" destId="{B0C196BE-E8D5-4D9D-9248-BEEBD4F30AA1}" srcOrd="10" destOrd="0" presId="urn:microsoft.com/office/officeart/2005/8/layout/chevron2"/>
    <dgm:cxn modelId="{4407AA10-FD85-4234-9ED2-20A54BD679F4}" type="presParOf" srcId="{B0C196BE-E8D5-4D9D-9248-BEEBD4F30AA1}" destId="{80A4E03D-28E2-4FB0-9707-322228927B42}" srcOrd="0" destOrd="0" presId="urn:microsoft.com/office/officeart/2005/8/layout/chevron2"/>
    <dgm:cxn modelId="{127A4AEC-19CF-43E1-8566-943F4822F20A}" type="presParOf" srcId="{B0C196BE-E8D5-4D9D-9248-BEEBD4F30AA1}" destId="{E0607F5D-74AC-405B-8B62-D7E400CB55D1}" srcOrd="1" destOrd="0" presId="urn:microsoft.com/office/officeart/2005/8/layout/chevron2"/>
  </dgm:cxnLst>
  <dgm:bg/>
  <dgm:whole/>
</dgm:dataModel>
</file>

<file path=ppt/diagrams/data7.xml><?xml version="1.0" encoding="utf-8"?>
<dgm:dataModel xmlns:dgm="http://schemas.openxmlformats.org/drawingml/2006/diagram" xmlns:a="http://schemas.openxmlformats.org/drawingml/2006/main">
  <dgm:ptLst>
    <dgm:pt modelId="{23E96D20-DC24-4C1A-87AE-DFBD73EF3971}"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CA"/>
        </a:p>
      </dgm:t>
    </dgm:pt>
    <dgm:pt modelId="{78C587A9-EE2C-4F7F-8ECD-74D9C2D867A5}">
      <dgm:prSet phldrT="[Text]"/>
      <dgm:spPr/>
      <dgm:t>
        <a:bodyPr/>
        <a:lstStyle/>
        <a:p>
          <a:endParaRPr lang="en-CA" dirty="0"/>
        </a:p>
      </dgm:t>
    </dgm:pt>
    <dgm:pt modelId="{16E10A02-6CA9-4FB4-BA58-0FDADC9EB226}" type="parTrans" cxnId="{57C3A74F-DBEC-4570-B0C8-6824D2959F5F}">
      <dgm:prSet/>
      <dgm:spPr/>
      <dgm:t>
        <a:bodyPr/>
        <a:lstStyle/>
        <a:p>
          <a:endParaRPr lang="en-CA"/>
        </a:p>
      </dgm:t>
    </dgm:pt>
    <dgm:pt modelId="{4E4A1C14-C554-490A-8275-BF4BBE026068}" type="sibTrans" cxnId="{57C3A74F-DBEC-4570-B0C8-6824D2959F5F}">
      <dgm:prSet/>
      <dgm:spPr/>
      <dgm:t>
        <a:bodyPr/>
        <a:lstStyle/>
        <a:p>
          <a:endParaRPr lang="en-CA"/>
        </a:p>
      </dgm:t>
    </dgm:pt>
    <dgm:pt modelId="{76C88647-8784-44A0-AD7C-CCCE1CCD05A5}">
      <dgm:prSet phldrT="[Text]"/>
      <dgm:spPr/>
      <dgm:t>
        <a:bodyPr/>
        <a:lstStyle/>
        <a:p>
          <a:r>
            <a:rPr lang="en-CA" dirty="0" smtClean="0"/>
            <a:t>Share information</a:t>
          </a:r>
          <a:endParaRPr lang="en-CA" dirty="0"/>
        </a:p>
      </dgm:t>
    </dgm:pt>
    <dgm:pt modelId="{0F771261-B143-40FA-9DF8-7233FD053EC1}" type="parTrans" cxnId="{B4FC3A80-8C9E-4669-8A5B-E9E37C4425CD}">
      <dgm:prSet/>
      <dgm:spPr/>
      <dgm:t>
        <a:bodyPr/>
        <a:lstStyle/>
        <a:p>
          <a:endParaRPr lang="en-CA"/>
        </a:p>
      </dgm:t>
    </dgm:pt>
    <dgm:pt modelId="{C7D0450E-320F-4107-8959-6939F4F9C3BB}" type="sibTrans" cxnId="{B4FC3A80-8C9E-4669-8A5B-E9E37C4425CD}">
      <dgm:prSet/>
      <dgm:spPr/>
      <dgm:t>
        <a:bodyPr/>
        <a:lstStyle/>
        <a:p>
          <a:endParaRPr lang="en-CA"/>
        </a:p>
      </dgm:t>
    </dgm:pt>
    <dgm:pt modelId="{BD906963-A319-43AB-AE9D-745A4C8B8D50}">
      <dgm:prSet phldrT="[Text]" phldr="1"/>
      <dgm:spPr/>
      <dgm:t>
        <a:bodyPr/>
        <a:lstStyle/>
        <a:p>
          <a:endParaRPr lang="en-CA" dirty="0"/>
        </a:p>
      </dgm:t>
    </dgm:pt>
    <dgm:pt modelId="{BE8ED311-903D-4460-BF71-48E43EA71899}" type="parTrans" cxnId="{D535211E-2E93-4B00-9FCC-C6A4B906F374}">
      <dgm:prSet/>
      <dgm:spPr/>
      <dgm:t>
        <a:bodyPr/>
        <a:lstStyle/>
        <a:p>
          <a:endParaRPr lang="en-CA"/>
        </a:p>
      </dgm:t>
    </dgm:pt>
    <dgm:pt modelId="{DC799170-124F-456B-8DDB-E767DBE4853B}" type="sibTrans" cxnId="{D535211E-2E93-4B00-9FCC-C6A4B906F374}">
      <dgm:prSet/>
      <dgm:spPr/>
      <dgm:t>
        <a:bodyPr/>
        <a:lstStyle/>
        <a:p>
          <a:endParaRPr lang="en-CA"/>
        </a:p>
      </dgm:t>
    </dgm:pt>
    <dgm:pt modelId="{DFE457F0-22D5-4EB3-96F8-6F86032BD649}">
      <dgm:prSet phldrT="[Text]"/>
      <dgm:spPr/>
      <dgm:t>
        <a:bodyPr/>
        <a:lstStyle/>
        <a:p>
          <a:r>
            <a:rPr lang="en-CA" dirty="0" smtClean="0"/>
            <a:t>Tell the truth</a:t>
          </a:r>
          <a:endParaRPr lang="en-CA" dirty="0"/>
        </a:p>
      </dgm:t>
    </dgm:pt>
    <dgm:pt modelId="{E93088CA-A81E-41B6-A427-ECBE854D75F1}" type="parTrans" cxnId="{0164B6D9-4E34-437A-B186-0F0950750C22}">
      <dgm:prSet/>
      <dgm:spPr/>
      <dgm:t>
        <a:bodyPr/>
        <a:lstStyle/>
        <a:p>
          <a:endParaRPr lang="en-CA"/>
        </a:p>
      </dgm:t>
    </dgm:pt>
    <dgm:pt modelId="{ED0CF3EE-1351-4B79-9149-BA98FA067564}" type="sibTrans" cxnId="{0164B6D9-4E34-437A-B186-0F0950750C22}">
      <dgm:prSet/>
      <dgm:spPr/>
      <dgm:t>
        <a:bodyPr/>
        <a:lstStyle/>
        <a:p>
          <a:endParaRPr lang="en-CA"/>
        </a:p>
      </dgm:t>
    </dgm:pt>
    <dgm:pt modelId="{C7CC7085-6F9C-46B7-A031-B8A4B2178BAC}">
      <dgm:prSet phldrT="[Text]"/>
      <dgm:spPr/>
      <dgm:t>
        <a:bodyPr/>
        <a:lstStyle/>
        <a:p>
          <a:endParaRPr lang="en-CA" dirty="0"/>
        </a:p>
      </dgm:t>
    </dgm:pt>
    <dgm:pt modelId="{97238D0A-AF7E-4388-B2DC-E18FA0F4ADD9}" type="parTrans" cxnId="{43483006-B47D-4740-BD6E-885BA3E6268D}">
      <dgm:prSet/>
      <dgm:spPr/>
      <dgm:t>
        <a:bodyPr/>
        <a:lstStyle/>
        <a:p>
          <a:endParaRPr lang="en-CA"/>
        </a:p>
      </dgm:t>
    </dgm:pt>
    <dgm:pt modelId="{16B157AB-3607-44E6-9409-9EE0B5B0012A}" type="sibTrans" cxnId="{43483006-B47D-4740-BD6E-885BA3E6268D}">
      <dgm:prSet/>
      <dgm:spPr/>
      <dgm:t>
        <a:bodyPr/>
        <a:lstStyle/>
        <a:p>
          <a:endParaRPr lang="en-CA"/>
        </a:p>
      </dgm:t>
    </dgm:pt>
    <dgm:pt modelId="{D220FB9C-03D0-4207-8FF8-A7DAED6BD552}">
      <dgm:prSet/>
      <dgm:spPr/>
      <dgm:t>
        <a:bodyPr/>
        <a:lstStyle/>
        <a:p>
          <a:r>
            <a:rPr lang="en-CA" dirty="0" smtClean="0"/>
            <a:t>Give and receive constructive feedback</a:t>
          </a:r>
          <a:endParaRPr lang="en-CA" dirty="0"/>
        </a:p>
      </dgm:t>
    </dgm:pt>
    <dgm:pt modelId="{31813F84-CD4F-409C-845A-A66DDCEE7207}" type="parTrans" cxnId="{EF75EBD9-3F24-4436-A944-FA3F7476B0AD}">
      <dgm:prSet/>
      <dgm:spPr/>
      <dgm:t>
        <a:bodyPr/>
        <a:lstStyle/>
        <a:p>
          <a:endParaRPr lang="en-CA"/>
        </a:p>
      </dgm:t>
    </dgm:pt>
    <dgm:pt modelId="{C0838100-DEAC-4249-A60D-BA027AD34730}" type="sibTrans" cxnId="{EF75EBD9-3F24-4436-A944-FA3F7476B0AD}">
      <dgm:prSet/>
      <dgm:spPr/>
      <dgm:t>
        <a:bodyPr/>
        <a:lstStyle/>
        <a:p>
          <a:endParaRPr lang="en-CA"/>
        </a:p>
      </dgm:t>
    </dgm:pt>
    <dgm:pt modelId="{089B41C5-99C0-4EBA-AD8E-5388AA2CF0CD}">
      <dgm:prSet phldrT="[Text]" phldr="1"/>
      <dgm:spPr/>
      <dgm:t>
        <a:bodyPr/>
        <a:lstStyle/>
        <a:p>
          <a:endParaRPr lang="en-CA" dirty="0"/>
        </a:p>
      </dgm:t>
    </dgm:pt>
    <dgm:pt modelId="{5D9FA88A-2447-4F23-8043-6F0B2AAD1FB8}" type="sibTrans" cxnId="{747DF9C1-1A89-4BC5-B007-B278B7AFB202}">
      <dgm:prSet/>
      <dgm:spPr/>
      <dgm:t>
        <a:bodyPr/>
        <a:lstStyle/>
        <a:p>
          <a:endParaRPr lang="en-CA"/>
        </a:p>
      </dgm:t>
    </dgm:pt>
    <dgm:pt modelId="{2BEFE909-28A8-44A8-9A5C-A3280AE7F14D}" type="parTrans" cxnId="{747DF9C1-1A89-4BC5-B007-B278B7AFB202}">
      <dgm:prSet/>
      <dgm:spPr/>
      <dgm:t>
        <a:bodyPr/>
        <a:lstStyle/>
        <a:p>
          <a:endParaRPr lang="en-CA"/>
        </a:p>
      </dgm:t>
    </dgm:pt>
    <dgm:pt modelId="{48DEA3EA-4665-43C1-8975-FBFED5EA9D63}">
      <dgm:prSet phldrT="[Text]"/>
      <dgm:spPr/>
      <dgm:t>
        <a:bodyPr/>
        <a:lstStyle/>
        <a:p>
          <a:r>
            <a:rPr lang="en-CA" dirty="0" smtClean="0"/>
            <a:t>Admit mistakes</a:t>
          </a:r>
          <a:endParaRPr lang="en-CA" dirty="0"/>
        </a:p>
      </dgm:t>
    </dgm:pt>
    <dgm:pt modelId="{53E6D290-1379-41FA-80A4-9AAA1F8C0543}" type="sibTrans" cxnId="{993238DC-2199-435C-9249-F3A1CE88AE0A}">
      <dgm:prSet/>
      <dgm:spPr/>
      <dgm:t>
        <a:bodyPr/>
        <a:lstStyle/>
        <a:p>
          <a:endParaRPr lang="en-CA"/>
        </a:p>
      </dgm:t>
    </dgm:pt>
    <dgm:pt modelId="{BB810568-39D9-42BE-9CBC-7235B73BD643}" type="parTrans" cxnId="{993238DC-2199-435C-9249-F3A1CE88AE0A}">
      <dgm:prSet/>
      <dgm:spPr/>
      <dgm:t>
        <a:bodyPr/>
        <a:lstStyle/>
        <a:p>
          <a:endParaRPr lang="en-CA"/>
        </a:p>
      </dgm:t>
    </dgm:pt>
    <dgm:pt modelId="{A38C17FB-7601-423F-A2C1-383FBF83F9C3}">
      <dgm:prSet/>
      <dgm:spPr/>
      <dgm:t>
        <a:bodyPr/>
        <a:lstStyle/>
        <a:p>
          <a:endParaRPr lang="en-CA" dirty="0"/>
        </a:p>
      </dgm:t>
    </dgm:pt>
    <dgm:pt modelId="{5E8E15E1-CC83-4FFB-90B7-AAA2A1C85A5E}" type="parTrans" cxnId="{242C0172-1ED2-487B-B1C7-578F932D878E}">
      <dgm:prSet/>
      <dgm:spPr/>
    </dgm:pt>
    <dgm:pt modelId="{D99A883C-CCEF-4F52-B808-B84A0047FF5D}" type="sibTrans" cxnId="{242C0172-1ED2-487B-B1C7-578F932D878E}">
      <dgm:prSet/>
      <dgm:spPr/>
    </dgm:pt>
    <dgm:pt modelId="{00EB6467-0520-429E-A308-65B3AE590A22}">
      <dgm:prSet/>
      <dgm:spPr/>
      <dgm:t>
        <a:bodyPr/>
        <a:lstStyle/>
        <a:p>
          <a:r>
            <a:rPr lang="en-CA" dirty="0" smtClean="0"/>
            <a:t>Speak with good purpose</a:t>
          </a:r>
          <a:endParaRPr lang="en-CA" dirty="0"/>
        </a:p>
      </dgm:t>
    </dgm:pt>
    <dgm:pt modelId="{23F72F45-4B6A-4487-AD3B-B6830280757D}" type="parTrans" cxnId="{1F987150-7314-4216-8263-D2D7F1487A64}">
      <dgm:prSet/>
      <dgm:spPr/>
    </dgm:pt>
    <dgm:pt modelId="{19E69A29-2855-4414-B1AE-39BC7290E334}" type="sibTrans" cxnId="{1F987150-7314-4216-8263-D2D7F1487A64}">
      <dgm:prSet/>
      <dgm:spPr/>
    </dgm:pt>
    <dgm:pt modelId="{E2AA62FD-C5F8-42AA-97FC-9990D1BEF199}">
      <dgm:prSet/>
      <dgm:spPr/>
      <dgm:t>
        <a:bodyPr/>
        <a:lstStyle/>
        <a:p>
          <a:endParaRPr lang="en-CA" dirty="0"/>
        </a:p>
      </dgm:t>
    </dgm:pt>
    <dgm:pt modelId="{D5E2CB1E-54E3-4C98-BE5C-2320547B49B2}" type="parTrans" cxnId="{76CA2BDC-1938-4072-AEB8-3C3BFBF8E89E}">
      <dgm:prSet/>
      <dgm:spPr/>
    </dgm:pt>
    <dgm:pt modelId="{838681F4-5464-42F2-9CD9-C5DB58593925}" type="sibTrans" cxnId="{76CA2BDC-1938-4072-AEB8-3C3BFBF8E89E}">
      <dgm:prSet/>
      <dgm:spPr/>
    </dgm:pt>
    <dgm:pt modelId="{4B00D458-3628-490D-AF8C-F1B362BBDC6A}">
      <dgm:prSet/>
      <dgm:spPr/>
      <dgm:t>
        <a:bodyPr/>
        <a:lstStyle/>
        <a:p>
          <a:r>
            <a:rPr lang="en-CA" dirty="0" smtClean="0"/>
            <a:t>Maintaining confidentiality</a:t>
          </a:r>
          <a:endParaRPr lang="en-CA" dirty="0"/>
        </a:p>
      </dgm:t>
    </dgm:pt>
    <dgm:pt modelId="{0E6F99E8-2687-4F91-9C43-1DAEC1FE3221}" type="parTrans" cxnId="{8D5D44EC-49C7-4025-8268-270E698C9E3F}">
      <dgm:prSet/>
      <dgm:spPr/>
    </dgm:pt>
    <dgm:pt modelId="{B600413E-AD1F-41F1-8047-BBB3BAB6BE3B}" type="sibTrans" cxnId="{8D5D44EC-49C7-4025-8268-270E698C9E3F}">
      <dgm:prSet/>
      <dgm:spPr/>
    </dgm:pt>
    <dgm:pt modelId="{3CA2EB7F-CA12-4995-870D-D23F03654876}" type="pres">
      <dgm:prSet presAssocID="{23E96D20-DC24-4C1A-87AE-DFBD73EF3971}" presName="linearFlow" presStyleCnt="0">
        <dgm:presLayoutVars>
          <dgm:dir/>
          <dgm:animLvl val="lvl"/>
          <dgm:resizeHandles val="exact"/>
        </dgm:presLayoutVars>
      </dgm:prSet>
      <dgm:spPr/>
      <dgm:t>
        <a:bodyPr/>
        <a:lstStyle/>
        <a:p>
          <a:endParaRPr lang="en-CA"/>
        </a:p>
      </dgm:t>
    </dgm:pt>
    <dgm:pt modelId="{F8BC9B3C-6B3D-48F4-AD5A-7ACC7248F9E1}" type="pres">
      <dgm:prSet presAssocID="{78C587A9-EE2C-4F7F-8ECD-74D9C2D867A5}" presName="composite" presStyleCnt="0"/>
      <dgm:spPr/>
    </dgm:pt>
    <dgm:pt modelId="{B1A25C5B-3926-4FFF-92EF-8935A70F7B2F}" type="pres">
      <dgm:prSet presAssocID="{78C587A9-EE2C-4F7F-8ECD-74D9C2D867A5}" presName="parentText" presStyleLbl="alignNode1" presStyleIdx="0" presStyleCnt="6">
        <dgm:presLayoutVars>
          <dgm:chMax val="1"/>
          <dgm:bulletEnabled val="1"/>
        </dgm:presLayoutVars>
      </dgm:prSet>
      <dgm:spPr/>
      <dgm:t>
        <a:bodyPr/>
        <a:lstStyle/>
        <a:p>
          <a:endParaRPr lang="en-CA"/>
        </a:p>
      </dgm:t>
    </dgm:pt>
    <dgm:pt modelId="{CCE860FA-A613-4850-87CE-2427ADB856F4}" type="pres">
      <dgm:prSet presAssocID="{78C587A9-EE2C-4F7F-8ECD-74D9C2D867A5}" presName="descendantText" presStyleLbl="alignAcc1" presStyleIdx="0" presStyleCnt="6">
        <dgm:presLayoutVars>
          <dgm:bulletEnabled val="1"/>
        </dgm:presLayoutVars>
      </dgm:prSet>
      <dgm:spPr/>
      <dgm:t>
        <a:bodyPr/>
        <a:lstStyle/>
        <a:p>
          <a:endParaRPr lang="en-CA"/>
        </a:p>
      </dgm:t>
    </dgm:pt>
    <dgm:pt modelId="{C9B824A3-6FC5-4E90-91DF-B0D72E4F2267}" type="pres">
      <dgm:prSet presAssocID="{4E4A1C14-C554-490A-8275-BF4BBE026068}" presName="sp" presStyleCnt="0"/>
      <dgm:spPr/>
    </dgm:pt>
    <dgm:pt modelId="{A481F236-0A3E-4CD6-A312-8C0A75EF289A}" type="pres">
      <dgm:prSet presAssocID="{BD906963-A319-43AB-AE9D-745A4C8B8D50}" presName="composite" presStyleCnt="0"/>
      <dgm:spPr/>
    </dgm:pt>
    <dgm:pt modelId="{8ECE4D18-5EC1-4950-9E04-A1FA451410F8}" type="pres">
      <dgm:prSet presAssocID="{BD906963-A319-43AB-AE9D-745A4C8B8D50}" presName="parentText" presStyleLbl="alignNode1" presStyleIdx="1" presStyleCnt="6">
        <dgm:presLayoutVars>
          <dgm:chMax val="1"/>
          <dgm:bulletEnabled val="1"/>
        </dgm:presLayoutVars>
      </dgm:prSet>
      <dgm:spPr/>
      <dgm:t>
        <a:bodyPr/>
        <a:lstStyle/>
        <a:p>
          <a:endParaRPr lang="en-CA"/>
        </a:p>
      </dgm:t>
    </dgm:pt>
    <dgm:pt modelId="{4EBF8F56-DFBA-4D95-A3D2-466C31420E7A}" type="pres">
      <dgm:prSet presAssocID="{BD906963-A319-43AB-AE9D-745A4C8B8D50}" presName="descendantText" presStyleLbl="alignAcc1" presStyleIdx="1" presStyleCnt="6">
        <dgm:presLayoutVars>
          <dgm:bulletEnabled val="1"/>
        </dgm:presLayoutVars>
      </dgm:prSet>
      <dgm:spPr/>
      <dgm:t>
        <a:bodyPr/>
        <a:lstStyle/>
        <a:p>
          <a:endParaRPr lang="en-CA"/>
        </a:p>
      </dgm:t>
    </dgm:pt>
    <dgm:pt modelId="{C95EAEF3-DB50-48A2-B234-A7CEB52514D7}" type="pres">
      <dgm:prSet presAssocID="{DC799170-124F-456B-8DDB-E767DBE4853B}" presName="sp" presStyleCnt="0"/>
      <dgm:spPr/>
    </dgm:pt>
    <dgm:pt modelId="{57EEB4D5-B150-4B22-9BCA-5F13D57ABBE4}" type="pres">
      <dgm:prSet presAssocID="{089B41C5-99C0-4EBA-AD8E-5388AA2CF0CD}" presName="composite" presStyleCnt="0"/>
      <dgm:spPr/>
    </dgm:pt>
    <dgm:pt modelId="{76435C61-AEE7-485B-A0AB-A3071E3770F4}" type="pres">
      <dgm:prSet presAssocID="{089B41C5-99C0-4EBA-AD8E-5388AA2CF0CD}" presName="parentText" presStyleLbl="alignNode1" presStyleIdx="2" presStyleCnt="6">
        <dgm:presLayoutVars>
          <dgm:chMax val="1"/>
          <dgm:bulletEnabled val="1"/>
        </dgm:presLayoutVars>
      </dgm:prSet>
      <dgm:spPr/>
      <dgm:t>
        <a:bodyPr/>
        <a:lstStyle/>
        <a:p>
          <a:endParaRPr lang="en-CA"/>
        </a:p>
      </dgm:t>
    </dgm:pt>
    <dgm:pt modelId="{642DC917-BD22-404A-9C3A-6048DA6C7F1F}" type="pres">
      <dgm:prSet presAssocID="{089B41C5-99C0-4EBA-AD8E-5388AA2CF0CD}" presName="descendantText" presStyleLbl="alignAcc1" presStyleIdx="2" presStyleCnt="6">
        <dgm:presLayoutVars>
          <dgm:bulletEnabled val="1"/>
        </dgm:presLayoutVars>
      </dgm:prSet>
      <dgm:spPr/>
      <dgm:t>
        <a:bodyPr/>
        <a:lstStyle/>
        <a:p>
          <a:endParaRPr lang="en-CA"/>
        </a:p>
      </dgm:t>
    </dgm:pt>
    <dgm:pt modelId="{97DD1B0B-4301-4701-9662-1999E170B3D8}" type="pres">
      <dgm:prSet presAssocID="{5D9FA88A-2447-4F23-8043-6F0B2AAD1FB8}" presName="sp" presStyleCnt="0"/>
      <dgm:spPr/>
    </dgm:pt>
    <dgm:pt modelId="{92C754D5-8268-4A63-9352-726FDF73D0A3}" type="pres">
      <dgm:prSet presAssocID="{C7CC7085-6F9C-46B7-A031-B8A4B2178BAC}" presName="composite" presStyleCnt="0"/>
      <dgm:spPr/>
    </dgm:pt>
    <dgm:pt modelId="{6E462EE9-CA0E-4520-982B-DAAA9AA14694}" type="pres">
      <dgm:prSet presAssocID="{C7CC7085-6F9C-46B7-A031-B8A4B2178BAC}" presName="parentText" presStyleLbl="alignNode1" presStyleIdx="3" presStyleCnt="6">
        <dgm:presLayoutVars>
          <dgm:chMax val="1"/>
          <dgm:bulletEnabled val="1"/>
        </dgm:presLayoutVars>
      </dgm:prSet>
      <dgm:spPr/>
      <dgm:t>
        <a:bodyPr/>
        <a:lstStyle/>
        <a:p>
          <a:endParaRPr lang="en-CA"/>
        </a:p>
      </dgm:t>
    </dgm:pt>
    <dgm:pt modelId="{902AA2B7-E63D-46DE-B736-17549E9362F0}" type="pres">
      <dgm:prSet presAssocID="{C7CC7085-6F9C-46B7-A031-B8A4B2178BAC}" presName="descendantText" presStyleLbl="alignAcc1" presStyleIdx="3" presStyleCnt="6">
        <dgm:presLayoutVars>
          <dgm:bulletEnabled val="1"/>
        </dgm:presLayoutVars>
      </dgm:prSet>
      <dgm:spPr/>
      <dgm:t>
        <a:bodyPr/>
        <a:lstStyle/>
        <a:p>
          <a:endParaRPr lang="en-CA"/>
        </a:p>
      </dgm:t>
    </dgm:pt>
    <dgm:pt modelId="{C8578DF5-5DDE-4738-8BC2-B9F13E5129E0}" type="pres">
      <dgm:prSet presAssocID="{16B157AB-3607-44E6-9409-9EE0B5B0012A}" presName="sp" presStyleCnt="0"/>
      <dgm:spPr/>
    </dgm:pt>
    <dgm:pt modelId="{BFABF67A-28F0-4472-9A22-A583DB546BB9}" type="pres">
      <dgm:prSet presAssocID="{E2AA62FD-C5F8-42AA-97FC-9990D1BEF199}" presName="composite" presStyleCnt="0"/>
      <dgm:spPr/>
    </dgm:pt>
    <dgm:pt modelId="{17E9E179-CFF4-4BD0-890B-E740CE25B490}" type="pres">
      <dgm:prSet presAssocID="{E2AA62FD-C5F8-42AA-97FC-9990D1BEF199}" presName="parentText" presStyleLbl="alignNode1" presStyleIdx="4" presStyleCnt="6">
        <dgm:presLayoutVars>
          <dgm:chMax val="1"/>
          <dgm:bulletEnabled val="1"/>
        </dgm:presLayoutVars>
      </dgm:prSet>
      <dgm:spPr/>
      <dgm:t>
        <a:bodyPr/>
        <a:lstStyle/>
        <a:p>
          <a:endParaRPr lang="en-CA"/>
        </a:p>
      </dgm:t>
    </dgm:pt>
    <dgm:pt modelId="{7045563C-CF83-440E-A856-676E5CF60B36}" type="pres">
      <dgm:prSet presAssocID="{E2AA62FD-C5F8-42AA-97FC-9990D1BEF199}" presName="descendantText" presStyleLbl="alignAcc1" presStyleIdx="4" presStyleCnt="6">
        <dgm:presLayoutVars>
          <dgm:bulletEnabled val="1"/>
        </dgm:presLayoutVars>
      </dgm:prSet>
      <dgm:spPr/>
      <dgm:t>
        <a:bodyPr/>
        <a:lstStyle/>
        <a:p>
          <a:endParaRPr lang="en-CA"/>
        </a:p>
      </dgm:t>
    </dgm:pt>
    <dgm:pt modelId="{DB1BBB5A-072D-4C19-AB28-D2DA1DE239FE}" type="pres">
      <dgm:prSet presAssocID="{838681F4-5464-42F2-9CD9-C5DB58593925}" presName="sp" presStyleCnt="0"/>
      <dgm:spPr/>
    </dgm:pt>
    <dgm:pt modelId="{B0C196BE-E8D5-4D9D-9248-BEEBD4F30AA1}" type="pres">
      <dgm:prSet presAssocID="{A38C17FB-7601-423F-A2C1-383FBF83F9C3}" presName="composite" presStyleCnt="0"/>
      <dgm:spPr/>
    </dgm:pt>
    <dgm:pt modelId="{80A4E03D-28E2-4FB0-9707-322228927B42}" type="pres">
      <dgm:prSet presAssocID="{A38C17FB-7601-423F-A2C1-383FBF83F9C3}" presName="parentText" presStyleLbl="alignNode1" presStyleIdx="5" presStyleCnt="6">
        <dgm:presLayoutVars>
          <dgm:chMax val="1"/>
          <dgm:bulletEnabled val="1"/>
        </dgm:presLayoutVars>
      </dgm:prSet>
      <dgm:spPr/>
      <dgm:t>
        <a:bodyPr/>
        <a:lstStyle/>
        <a:p>
          <a:endParaRPr lang="en-CA"/>
        </a:p>
      </dgm:t>
    </dgm:pt>
    <dgm:pt modelId="{E0607F5D-74AC-405B-8B62-D7E400CB55D1}" type="pres">
      <dgm:prSet presAssocID="{A38C17FB-7601-423F-A2C1-383FBF83F9C3}" presName="descendantText" presStyleLbl="alignAcc1" presStyleIdx="5" presStyleCnt="6">
        <dgm:presLayoutVars>
          <dgm:bulletEnabled val="1"/>
        </dgm:presLayoutVars>
      </dgm:prSet>
      <dgm:spPr/>
      <dgm:t>
        <a:bodyPr/>
        <a:lstStyle/>
        <a:p>
          <a:endParaRPr lang="en-CA"/>
        </a:p>
      </dgm:t>
    </dgm:pt>
  </dgm:ptLst>
  <dgm:cxnLst>
    <dgm:cxn modelId="{EBF3E42B-6DF4-4868-B33B-E9197DB164A2}" type="presOf" srcId="{76C88647-8784-44A0-AD7C-CCCE1CCD05A5}" destId="{CCE860FA-A613-4850-87CE-2427ADB856F4}" srcOrd="0" destOrd="0" presId="urn:microsoft.com/office/officeart/2005/8/layout/chevron2"/>
    <dgm:cxn modelId="{B4FC3A80-8C9E-4669-8A5B-E9E37C4425CD}" srcId="{78C587A9-EE2C-4F7F-8ECD-74D9C2D867A5}" destId="{76C88647-8784-44A0-AD7C-CCCE1CCD05A5}" srcOrd="0" destOrd="0" parTransId="{0F771261-B143-40FA-9DF8-7233FD053EC1}" sibTransId="{C7D0450E-320F-4107-8959-6939F4F9C3BB}"/>
    <dgm:cxn modelId="{D535211E-2E93-4B00-9FCC-C6A4B906F374}" srcId="{23E96D20-DC24-4C1A-87AE-DFBD73EF3971}" destId="{BD906963-A319-43AB-AE9D-745A4C8B8D50}" srcOrd="1" destOrd="0" parTransId="{BE8ED311-903D-4460-BF71-48E43EA71899}" sibTransId="{DC799170-124F-456B-8DDB-E767DBE4853B}"/>
    <dgm:cxn modelId="{8D5D44EC-49C7-4025-8268-270E698C9E3F}" srcId="{E2AA62FD-C5F8-42AA-97FC-9990D1BEF199}" destId="{4B00D458-3628-490D-AF8C-F1B362BBDC6A}" srcOrd="0" destOrd="0" parTransId="{0E6F99E8-2687-4F91-9C43-1DAEC1FE3221}" sibTransId="{B600413E-AD1F-41F1-8047-BBB3BAB6BE3B}"/>
    <dgm:cxn modelId="{57C3A74F-DBEC-4570-B0C8-6824D2959F5F}" srcId="{23E96D20-DC24-4C1A-87AE-DFBD73EF3971}" destId="{78C587A9-EE2C-4F7F-8ECD-74D9C2D867A5}" srcOrd="0" destOrd="0" parTransId="{16E10A02-6CA9-4FB4-BA58-0FDADC9EB226}" sibTransId="{4E4A1C14-C554-490A-8275-BF4BBE026068}"/>
    <dgm:cxn modelId="{BF6DB077-E694-4B82-9C94-B8FA9AC07AF4}" type="presOf" srcId="{A38C17FB-7601-423F-A2C1-383FBF83F9C3}" destId="{80A4E03D-28E2-4FB0-9707-322228927B42}" srcOrd="0" destOrd="0" presId="urn:microsoft.com/office/officeart/2005/8/layout/chevron2"/>
    <dgm:cxn modelId="{3D6BDE88-E69A-4D82-B661-7EB2BA77D66E}" type="presOf" srcId="{48DEA3EA-4665-43C1-8975-FBFED5EA9D63}" destId="{642DC917-BD22-404A-9C3A-6048DA6C7F1F}" srcOrd="0" destOrd="0" presId="urn:microsoft.com/office/officeart/2005/8/layout/chevron2"/>
    <dgm:cxn modelId="{EF75EBD9-3F24-4436-A944-FA3F7476B0AD}" srcId="{C7CC7085-6F9C-46B7-A031-B8A4B2178BAC}" destId="{D220FB9C-03D0-4207-8FF8-A7DAED6BD552}" srcOrd="0" destOrd="0" parTransId="{31813F84-CD4F-409C-845A-A66DDCEE7207}" sibTransId="{C0838100-DEAC-4249-A60D-BA027AD34730}"/>
    <dgm:cxn modelId="{1F987150-7314-4216-8263-D2D7F1487A64}" srcId="{A38C17FB-7601-423F-A2C1-383FBF83F9C3}" destId="{00EB6467-0520-429E-A308-65B3AE590A22}" srcOrd="0" destOrd="0" parTransId="{23F72F45-4B6A-4487-AD3B-B6830280757D}" sibTransId="{19E69A29-2855-4414-B1AE-39BC7290E334}"/>
    <dgm:cxn modelId="{242C0172-1ED2-487B-B1C7-578F932D878E}" srcId="{23E96D20-DC24-4C1A-87AE-DFBD73EF3971}" destId="{A38C17FB-7601-423F-A2C1-383FBF83F9C3}" srcOrd="5" destOrd="0" parTransId="{5E8E15E1-CC83-4FFB-90B7-AAA2A1C85A5E}" sibTransId="{D99A883C-CCEF-4F52-B808-B84A0047FF5D}"/>
    <dgm:cxn modelId="{8C295621-5239-44E8-8E2E-A3D6B7840961}" type="presOf" srcId="{23E96D20-DC24-4C1A-87AE-DFBD73EF3971}" destId="{3CA2EB7F-CA12-4995-870D-D23F03654876}" srcOrd="0" destOrd="0" presId="urn:microsoft.com/office/officeart/2005/8/layout/chevron2"/>
    <dgm:cxn modelId="{5CF371DA-D841-43DB-A218-A548A19E328D}" type="presOf" srcId="{00EB6467-0520-429E-A308-65B3AE590A22}" destId="{E0607F5D-74AC-405B-8B62-D7E400CB55D1}" srcOrd="0" destOrd="0" presId="urn:microsoft.com/office/officeart/2005/8/layout/chevron2"/>
    <dgm:cxn modelId="{76CA2BDC-1938-4072-AEB8-3C3BFBF8E89E}" srcId="{23E96D20-DC24-4C1A-87AE-DFBD73EF3971}" destId="{E2AA62FD-C5F8-42AA-97FC-9990D1BEF199}" srcOrd="4" destOrd="0" parTransId="{D5E2CB1E-54E3-4C98-BE5C-2320547B49B2}" sibTransId="{838681F4-5464-42F2-9CD9-C5DB58593925}"/>
    <dgm:cxn modelId="{747DF9C1-1A89-4BC5-B007-B278B7AFB202}" srcId="{23E96D20-DC24-4C1A-87AE-DFBD73EF3971}" destId="{089B41C5-99C0-4EBA-AD8E-5388AA2CF0CD}" srcOrd="2" destOrd="0" parTransId="{2BEFE909-28A8-44A8-9A5C-A3280AE7F14D}" sibTransId="{5D9FA88A-2447-4F23-8043-6F0B2AAD1FB8}"/>
    <dgm:cxn modelId="{43483006-B47D-4740-BD6E-885BA3E6268D}" srcId="{23E96D20-DC24-4C1A-87AE-DFBD73EF3971}" destId="{C7CC7085-6F9C-46B7-A031-B8A4B2178BAC}" srcOrd="3" destOrd="0" parTransId="{97238D0A-AF7E-4388-B2DC-E18FA0F4ADD9}" sibTransId="{16B157AB-3607-44E6-9409-9EE0B5B0012A}"/>
    <dgm:cxn modelId="{993238DC-2199-435C-9249-F3A1CE88AE0A}" srcId="{089B41C5-99C0-4EBA-AD8E-5388AA2CF0CD}" destId="{48DEA3EA-4665-43C1-8975-FBFED5EA9D63}" srcOrd="0" destOrd="0" parTransId="{BB810568-39D9-42BE-9CBC-7235B73BD643}" sibTransId="{53E6D290-1379-41FA-80A4-9AAA1F8C0543}"/>
    <dgm:cxn modelId="{0F8E5C54-21A8-4034-B731-1E27F9ABCF0F}" type="presOf" srcId="{DFE457F0-22D5-4EB3-96F8-6F86032BD649}" destId="{4EBF8F56-DFBA-4D95-A3D2-466C31420E7A}" srcOrd="0" destOrd="0" presId="urn:microsoft.com/office/officeart/2005/8/layout/chevron2"/>
    <dgm:cxn modelId="{F0151B5B-2AF2-4BE1-BC33-3E966198A482}" type="presOf" srcId="{C7CC7085-6F9C-46B7-A031-B8A4B2178BAC}" destId="{6E462EE9-CA0E-4520-982B-DAAA9AA14694}" srcOrd="0" destOrd="0" presId="urn:microsoft.com/office/officeart/2005/8/layout/chevron2"/>
    <dgm:cxn modelId="{7FCD0B3D-44EE-45C3-86B8-35CC48303BCF}" type="presOf" srcId="{BD906963-A319-43AB-AE9D-745A4C8B8D50}" destId="{8ECE4D18-5EC1-4950-9E04-A1FA451410F8}" srcOrd="0" destOrd="0" presId="urn:microsoft.com/office/officeart/2005/8/layout/chevron2"/>
    <dgm:cxn modelId="{F3A6194F-F9DB-481F-9E89-E94F20383004}" type="presOf" srcId="{D220FB9C-03D0-4207-8FF8-A7DAED6BD552}" destId="{902AA2B7-E63D-46DE-B736-17549E9362F0}" srcOrd="0" destOrd="0" presId="urn:microsoft.com/office/officeart/2005/8/layout/chevron2"/>
    <dgm:cxn modelId="{09EF08DB-5AAF-4D7F-B385-270FA29F1C31}" type="presOf" srcId="{089B41C5-99C0-4EBA-AD8E-5388AA2CF0CD}" destId="{76435C61-AEE7-485B-A0AB-A3071E3770F4}" srcOrd="0" destOrd="0" presId="urn:microsoft.com/office/officeart/2005/8/layout/chevron2"/>
    <dgm:cxn modelId="{1EC3FB33-CA2E-46E6-B730-8CB980112D30}" type="presOf" srcId="{78C587A9-EE2C-4F7F-8ECD-74D9C2D867A5}" destId="{B1A25C5B-3926-4FFF-92EF-8935A70F7B2F}" srcOrd="0" destOrd="0" presId="urn:microsoft.com/office/officeart/2005/8/layout/chevron2"/>
    <dgm:cxn modelId="{3AC09545-C447-4B71-8692-925AA459F18C}" type="presOf" srcId="{E2AA62FD-C5F8-42AA-97FC-9990D1BEF199}" destId="{17E9E179-CFF4-4BD0-890B-E740CE25B490}" srcOrd="0" destOrd="0" presId="urn:microsoft.com/office/officeart/2005/8/layout/chevron2"/>
    <dgm:cxn modelId="{0164B6D9-4E34-437A-B186-0F0950750C22}" srcId="{BD906963-A319-43AB-AE9D-745A4C8B8D50}" destId="{DFE457F0-22D5-4EB3-96F8-6F86032BD649}" srcOrd="0" destOrd="0" parTransId="{E93088CA-A81E-41B6-A427-ECBE854D75F1}" sibTransId="{ED0CF3EE-1351-4B79-9149-BA98FA067564}"/>
    <dgm:cxn modelId="{4D9E6FB8-99B2-4BBF-B364-64BD35E5E978}" type="presOf" srcId="{4B00D458-3628-490D-AF8C-F1B362BBDC6A}" destId="{7045563C-CF83-440E-A856-676E5CF60B36}" srcOrd="0" destOrd="0" presId="urn:microsoft.com/office/officeart/2005/8/layout/chevron2"/>
    <dgm:cxn modelId="{C88836C9-88CC-4725-914B-5CDD7F16CC56}" type="presParOf" srcId="{3CA2EB7F-CA12-4995-870D-D23F03654876}" destId="{F8BC9B3C-6B3D-48F4-AD5A-7ACC7248F9E1}" srcOrd="0" destOrd="0" presId="urn:microsoft.com/office/officeart/2005/8/layout/chevron2"/>
    <dgm:cxn modelId="{AF41472E-1BC6-4CF0-A5D3-34CE841631FC}" type="presParOf" srcId="{F8BC9B3C-6B3D-48F4-AD5A-7ACC7248F9E1}" destId="{B1A25C5B-3926-4FFF-92EF-8935A70F7B2F}" srcOrd="0" destOrd="0" presId="urn:microsoft.com/office/officeart/2005/8/layout/chevron2"/>
    <dgm:cxn modelId="{152CE62E-12D3-4B9C-9F85-CB3F8E1BAFDB}" type="presParOf" srcId="{F8BC9B3C-6B3D-48F4-AD5A-7ACC7248F9E1}" destId="{CCE860FA-A613-4850-87CE-2427ADB856F4}" srcOrd="1" destOrd="0" presId="urn:microsoft.com/office/officeart/2005/8/layout/chevron2"/>
    <dgm:cxn modelId="{9890036B-DE66-4E98-A492-4C69F2A5E4C6}" type="presParOf" srcId="{3CA2EB7F-CA12-4995-870D-D23F03654876}" destId="{C9B824A3-6FC5-4E90-91DF-B0D72E4F2267}" srcOrd="1" destOrd="0" presId="urn:microsoft.com/office/officeart/2005/8/layout/chevron2"/>
    <dgm:cxn modelId="{50FA7D2B-9B96-43B4-8D22-9A900D892DA9}" type="presParOf" srcId="{3CA2EB7F-CA12-4995-870D-D23F03654876}" destId="{A481F236-0A3E-4CD6-A312-8C0A75EF289A}" srcOrd="2" destOrd="0" presId="urn:microsoft.com/office/officeart/2005/8/layout/chevron2"/>
    <dgm:cxn modelId="{85D75096-E761-4974-901D-03E376E44423}" type="presParOf" srcId="{A481F236-0A3E-4CD6-A312-8C0A75EF289A}" destId="{8ECE4D18-5EC1-4950-9E04-A1FA451410F8}" srcOrd="0" destOrd="0" presId="urn:microsoft.com/office/officeart/2005/8/layout/chevron2"/>
    <dgm:cxn modelId="{0E7565BD-E8D2-4963-89C3-6C77A120DFC3}" type="presParOf" srcId="{A481F236-0A3E-4CD6-A312-8C0A75EF289A}" destId="{4EBF8F56-DFBA-4D95-A3D2-466C31420E7A}" srcOrd="1" destOrd="0" presId="urn:microsoft.com/office/officeart/2005/8/layout/chevron2"/>
    <dgm:cxn modelId="{223B1E9F-1D4A-4339-937C-3DF3F8034BF1}" type="presParOf" srcId="{3CA2EB7F-CA12-4995-870D-D23F03654876}" destId="{C95EAEF3-DB50-48A2-B234-A7CEB52514D7}" srcOrd="3" destOrd="0" presId="urn:microsoft.com/office/officeart/2005/8/layout/chevron2"/>
    <dgm:cxn modelId="{D4964918-644B-4F8F-9FA3-9222E080830C}" type="presParOf" srcId="{3CA2EB7F-CA12-4995-870D-D23F03654876}" destId="{57EEB4D5-B150-4B22-9BCA-5F13D57ABBE4}" srcOrd="4" destOrd="0" presId="urn:microsoft.com/office/officeart/2005/8/layout/chevron2"/>
    <dgm:cxn modelId="{D4143E35-4078-4D12-9CCD-B9CD8AD423F1}" type="presParOf" srcId="{57EEB4D5-B150-4B22-9BCA-5F13D57ABBE4}" destId="{76435C61-AEE7-485B-A0AB-A3071E3770F4}" srcOrd="0" destOrd="0" presId="urn:microsoft.com/office/officeart/2005/8/layout/chevron2"/>
    <dgm:cxn modelId="{F89AC0A8-0A9E-4E6C-A0DF-E18B3AFBF8BB}" type="presParOf" srcId="{57EEB4D5-B150-4B22-9BCA-5F13D57ABBE4}" destId="{642DC917-BD22-404A-9C3A-6048DA6C7F1F}" srcOrd="1" destOrd="0" presId="urn:microsoft.com/office/officeart/2005/8/layout/chevron2"/>
    <dgm:cxn modelId="{5B52AD62-8C27-455C-8FB3-BA1A36C82E58}" type="presParOf" srcId="{3CA2EB7F-CA12-4995-870D-D23F03654876}" destId="{97DD1B0B-4301-4701-9662-1999E170B3D8}" srcOrd="5" destOrd="0" presId="urn:microsoft.com/office/officeart/2005/8/layout/chevron2"/>
    <dgm:cxn modelId="{79BA1FF8-95F3-441E-8D1F-26FF5962CE23}" type="presParOf" srcId="{3CA2EB7F-CA12-4995-870D-D23F03654876}" destId="{92C754D5-8268-4A63-9352-726FDF73D0A3}" srcOrd="6" destOrd="0" presId="urn:microsoft.com/office/officeart/2005/8/layout/chevron2"/>
    <dgm:cxn modelId="{F50414C0-9715-49BA-BE87-DA59BD37D46A}" type="presParOf" srcId="{92C754D5-8268-4A63-9352-726FDF73D0A3}" destId="{6E462EE9-CA0E-4520-982B-DAAA9AA14694}" srcOrd="0" destOrd="0" presId="urn:microsoft.com/office/officeart/2005/8/layout/chevron2"/>
    <dgm:cxn modelId="{2E4E7088-24CA-4212-A3C9-24CEC84D3F1B}" type="presParOf" srcId="{92C754D5-8268-4A63-9352-726FDF73D0A3}" destId="{902AA2B7-E63D-46DE-B736-17549E9362F0}" srcOrd="1" destOrd="0" presId="urn:microsoft.com/office/officeart/2005/8/layout/chevron2"/>
    <dgm:cxn modelId="{9BCF9430-1578-45FC-8994-9409677FCF24}" type="presParOf" srcId="{3CA2EB7F-CA12-4995-870D-D23F03654876}" destId="{C8578DF5-5DDE-4738-8BC2-B9F13E5129E0}" srcOrd="7" destOrd="0" presId="urn:microsoft.com/office/officeart/2005/8/layout/chevron2"/>
    <dgm:cxn modelId="{798E9769-769A-451E-809B-C58B5B422C90}" type="presParOf" srcId="{3CA2EB7F-CA12-4995-870D-D23F03654876}" destId="{BFABF67A-28F0-4472-9A22-A583DB546BB9}" srcOrd="8" destOrd="0" presId="urn:microsoft.com/office/officeart/2005/8/layout/chevron2"/>
    <dgm:cxn modelId="{A1061647-5F82-4B2F-ACCA-387A0D9E718F}" type="presParOf" srcId="{BFABF67A-28F0-4472-9A22-A583DB546BB9}" destId="{17E9E179-CFF4-4BD0-890B-E740CE25B490}" srcOrd="0" destOrd="0" presId="urn:microsoft.com/office/officeart/2005/8/layout/chevron2"/>
    <dgm:cxn modelId="{DC28262B-7BA7-41E3-9703-8A460623D9C4}" type="presParOf" srcId="{BFABF67A-28F0-4472-9A22-A583DB546BB9}" destId="{7045563C-CF83-440E-A856-676E5CF60B36}" srcOrd="1" destOrd="0" presId="urn:microsoft.com/office/officeart/2005/8/layout/chevron2"/>
    <dgm:cxn modelId="{823CDFAC-9660-4A17-A195-422D186ACE5C}" type="presParOf" srcId="{3CA2EB7F-CA12-4995-870D-D23F03654876}" destId="{DB1BBB5A-072D-4C19-AB28-D2DA1DE239FE}" srcOrd="9" destOrd="0" presId="urn:microsoft.com/office/officeart/2005/8/layout/chevron2"/>
    <dgm:cxn modelId="{FA9BF3A8-A311-4D6D-81A3-E30462BB87BA}" type="presParOf" srcId="{3CA2EB7F-CA12-4995-870D-D23F03654876}" destId="{B0C196BE-E8D5-4D9D-9248-BEEBD4F30AA1}" srcOrd="10" destOrd="0" presId="urn:microsoft.com/office/officeart/2005/8/layout/chevron2"/>
    <dgm:cxn modelId="{2B6481B4-E2D5-462C-9FDD-032A37B273F6}" type="presParOf" srcId="{B0C196BE-E8D5-4D9D-9248-BEEBD4F30AA1}" destId="{80A4E03D-28E2-4FB0-9707-322228927B42}" srcOrd="0" destOrd="0" presId="urn:microsoft.com/office/officeart/2005/8/layout/chevron2"/>
    <dgm:cxn modelId="{3AFC063B-04D2-4F8B-A1FD-F627652AC8B3}" type="presParOf" srcId="{B0C196BE-E8D5-4D9D-9248-BEEBD4F30AA1}" destId="{E0607F5D-74AC-405B-8B62-D7E400CB55D1}" srcOrd="1" destOrd="0" presId="urn:microsoft.com/office/officeart/2005/8/layout/chevron2"/>
  </dgm:cxnLst>
  <dgm:bg/>
  <dgm:whole/>
</dgm:dataModel>
</file>

<file path=ppt/diagrams/data8.xml><?xml version="1.0" encoding="utf-8"?>
<dgm:dataModel xmlns:dgm="http://schemas.openxmlformats.org/drawingml/2006/diagram" xmlns:a="http://schemas.openxmlformats.org/drawingml/2006/main">
  <dgm:ptLst>
    <dgm:pt modelId="{595A0365-52BE-43A4-A224-E71B44D53457}" type="doc">
      <dgm:prSet loTypeId="urn:microsoft.com/office/officeart/2005/8/layout/funnel1" loCatId="relationship" qsTypeId="urn:microsoft.com/office/officeart/2005/8/quickstyle/simple1" qsCatId="simple" csTypeId="urn:microsoft.com/office/officeart/2005/8/colors/accent1_2" csCatId="accent1" phldr="1"/>
      <dgm:spPr/>
      <dgm:t>
        <a:bodyPr/>
        <a:lstStyle/>
        <a:p>
          <a:endParaRPr lang="en-CA"/>
        </a:p>
      </dgm:t>
    </dgm:pt>
    <dgm:pt modelId="{30C745D0-F005-42D1-A11D-EA6098B0802D}">
      <dgm:prSet phldrT="[Text]"/>
      <dgm:spPr/>
      <dgm:t>
        <a:bodyPr/>
        <a:lstStyle/>
        <a:p>
          <a:r>
            <a:rPr lang="en-CA" b="1" dirty="0" smtClean="0">
              <a:effectLst>
                <a:outerShdw blurRad="38100" dist="38100" dir="2700000" algn="tl">
                  <a:srgbClr val="000000">
                    <a:alpha val="43137"/>
                  </a:srgbClr>
                </a:outerShdw>
              </a:effectLst>
            </a:rPr>
            <a:t>Cynicism</a:t>
          </a:r>
          <a:endParaRPr lang="en-CA" b="1" dirty="0">
            <a:effectLst>
              <a:outerShdw blurRad="38100" dist="38100" dir="2700000" algn="tl">
                <a:srgbClr val="000000">
                  <a:alpha val="43137"/>
                </a:srgbClr>
              </a:outerShdw>
            </a:effectLst>
          </a:endParaRPr>
        </a:p>
      </dgm:t>
    </dgm:pt>
    <dgm:pt modelId="{D4C119A0-1E76-4638-9FEF-02222018FFDD}" type="parTrans" cxnId="{B8D0138F-FFCA-411C-AE93-329CFD10A3F8}">
      <dgm:prSet/>
      <dgm:spPr/>
      <dgm:t>
        <a:bodyPr/>
        <a:lstStyle/>
        <a:p>
          <a:endParaRPr lang="en-CA"/>
        </a:p>
      </dgm:t>
    </dgm:pt>
    <dgm:pt modelId="{1633B69B-9293-4B75-AED0-B4730C8FE00C}" type="sibTrans" cxnId="{B8D0138F-FFCA-411C-AE93-329CFD10A3F8}">
      <dgm:prSet/>
      <dgm:spPr/>
      <dgm:t>
        <a:bodyPr/>
        <a:lstStyle/>
        <a:p>
          <a:endParaRPr lang="en-CA"/>
        </a:p>
      </dgm:t>
    </dgm:pt>
    <dgm:pt modelId="{D66DE84A-9853-48EE-89AC-6CEB6EC97940}">
      <dgm:prSet phldrT="[Text]" custT="1"/>
      <dgm:spPr/>
      <dgm:t>
        <a:bodyPr/>
        <a:lstStyle/>
        <a:p>
          <a:r>
            <a:rPr lang="en-CA" sz="900" b="1" dirty="0" smtClean="0">
              <a:effectLst>
                <a:outerShdw blurRad="38100" dist="38100" dir="2700000" algn="tl">
                  <a:srgbClr val="000000">
                    <a:alpha val="43137"/>
                  </a:srgbClr>
                </a:outerShdw>
              </a:effectLst>
            </a:rPr>
            <a:t>Disillusionment</a:t>
          </a:r>
          <a:endParaRPr lang="en-CA" sz="900" b="1" dirty="0">
            <a:effectLst>
              <a:outerShdw blurRad="38100" dist="38100" dir="2700000" algn="tl">
                <a:srgbClr val="000000">
                  <a:alpha val="43137"/>
                </a:srgbClr>
              </a:outerShdw>
            </a:effectLst>
          </a:endParaRPr>
        </a:p>
      </dgm:t>
    </dgm:pt>
    <dgm:pt modelId="{73D8E188-43AC-4B7F-A66D-6A852652E33F}" type="parTrans" cxnId="{20EC2102-525C-40B6-BB79-473D96EE6541}">
      <dgm:prSet/>
      <dgm:spPr/>
      <dgm:t>
        <a:bodyPr/>
        <a:lstStyle/>
        <a:p>
          <a:endParaRPr lang="en-CA"/>
        </a:p>
      </dgm:t>
    </dgm:pt>
    <dgm:pt modelId="{0CCE4694-0AA1-46B9-9BD7-B74F8DFF519D}" type="sibTrans" cxnId="{20EC2102-525C-40B6-BB79-473D96EE6541}">
      <dgm:prSet/>
      <dgm:spPr/>
      <dgm:t>
        <a:bodyPr/>
        <a:lstStyle/>
        <a:p>
          <a:endParaRPr lang="en-CA"/>
        </a:p>
      </dgm:t>
    </dgm:pt>
    <dgm:pt modelId="{49CBBBC9-0F16-4922-B295-62B6B6064554}">
      <dgm:prSet phldrT="[Text]" custT="1"/>
      <dgm:spPr/>
      <dgm:t>
        <a:bodyPr/>
        <a:lstStyle/>
        <a:p>
          <a:r>
            <a:rPr lang="en-CA" sz="1050" b="1" dirty="0" smtClean="0">
              <a:effectLst>
                <a:outerShdw blurRad="38100" dist="38100" dir="2700000" algn="tl">
                  <a:srgbClr val="000000">
                    <a:alpha val="43137"/>
                  </a:srgbClr>
                </a:outerShdw>
              </a:effectLst>
            </a:rPr>
            <a:t>Factionalism</a:t>
          </a:r>
          <a:endParaRPr lang="en-CA" sz="1050" b="1" dirty="0">
            <a:effectLst>
              <a:outerShdw blurRad="38100" dist="38100" dir="2700000" algn="tl">
                <a:srgbClr val="000000">
                  <a:alpha val="43137"/>
                </a:srgbClr>
              </a:outerShdw>
            </a:effectLst>
          </a:endParaRPr>
        </a:p>
      </dgm:t>
    </dgm:pt>
    <dgm:pt modelId="{C6CA4BC2-B497-4FAF-A851-CFC2849DAC05}" type="parTrans" cxnId="{54561D63-6939-4975-83CB-B1DEE3B384E5}">
      <dgm:prSet/>
      <dgm:spPr/>
      <dgm:t>
        <a:bodyPr/>
        <a:lstStyle/>
        <a:p>
          <a:endParaRPr lang="en-CA"/>
        </a:p>
      </dgm:t>
    </dgm:pt>
    <dgm:pt modelId="{A651D304-1226-4142-8212-7BAAAB6EEE38}" type="sibTrans" cxnId="{54561D63-6939-4975-83CB-B1DEE3B384E5}">
      <dgm:prSet/>
      <dgm:spPr/>
      <dgm:t>
        <a:bodyPr/>
        <a:lstStyle/>
        <a:p>
          <a:endParaRPr lang="en-CA"/>
        </a:p>
      </dgm:t>
    </dgm:pt>
    <dgm:pt modelId="{5674EDC4-A107-4BD3-8B52-51CF9C79A49D}">
      <dgm:prSet phldrT="[Text]"/>
      <dgm:spPr/>
      <dgm:t>
        <a:bodyPr/>
        <a:lstStyle/>
        <a:p>
          <a:r>
            <a:rPr lang="en-CA" b="1" dirty="0" smtClean="0">
              <a:effectLst>
                <a:outerShdw blurRad="38100" dist="38100" dir="2700000" algn="tl">
                  <a:srgbClr val="000000">
                    <a:alpha val="43137"/>
                  </a:srgbClr>
                </a:outerShdw>
              </a:effectLst>
            </a:rPr>
            <a:t>Factors Preventing the Change</a:t>
          </a:r>
          <a:endParaRPr lang="en-CA" b="1" dirty="0">
            <a:effectLst>
              <a:outerShdw blurRad="38100" dist="38100" dir="2700000" algn="tl">
                <a:srgbClr val="000000">
                  <a:alpha val="43137"/>
                </a:srgbClr>
              </a:outerShdw>
            </a:effectLst>
          </a:endParaRPr>
        </a:p>
      </dgm:t>
    </dgm:pt>
    <dgm:pt modelId="{33945B8D-0F24-4993-AB27-FE414A7D873C}" type="parTrans" cxnId="{A6642988-31EE-4D03-BA32-828DCE273960}">
      <dgm:prSet/>
      <dgm:spPr/>
      <dgm:t>
        <a:bodyPr/>
        <a:lstStyle/>
        <a:p>
          <a:endParaRPr lang="en-CA"/>
        </a:p>
      </dgm:t>
    </dgm:pt>
    <dgm:pt modelId="{5917A8B7-DD9D-4700-90E7-F7B40987B219}" type="sibTrans" cxnId="{A6642988-31EE-4D03-BA32-828DCE273960}">
      <dgm:prSet/>
      <dgm:spPr/>
      <dgm:t>
        <a:bodyPr/>
        <a:lstStyle/>
        <a:p>
          <a:endParaRPr lang="en-CA"/>
        </a:p>
      </dgm:t>
    </dgm:pt>
    <dgm:pt modelId="{0B29D09A-BEAD-4309-BFD4-38813D330C96}" type="pres">
      <dgm:prSet presAssocID="{595A0365-52BE-43A4-A224-E71B44D53457}" presName="Name0" presStyleCnt="0">
        <dgm:presLayoutVars>
          <dgm:chMax val="4"/>
          <dgm:resizeHandles val="exact"/>
        </dgm:presLayoutVars>
      </dgm:prSet>
      <dgm:spPr/>
      <dgm:t>
        <a:bodyPr/>
        <a:lstStyle/>
        <a:p>
          <a:endParaRPr lang="en-CA"/>
        </a:p>
      </dgm:t>
    </dgm:pt>
    <dgm:pt modelId="{D7E08743-D8F0-4723-9087-13FD412BC048}" type="pres">
      <dgm:prSet presAssocID="{595A0365-52BE-43A4-A224-E71B44D53457}" presName="ellipse" presStyleLbl="trBgShp" presStyleIdx="0" presStyleCnt="1"/>
      <dgm:spPr/>
    </dgm:pt>
    <dgm:pt modelId="{E8E6C002-7EF4-4C31-9622-32148B0076D6}" type="pres">
      <dgm:prSet presAssocID="{595A0365-52BE-43A4-A224-E71B44D53457}" presName="arrow1" presStyleLbl="fgShp" presStyleIdx="0" presStyleCnt="1"/>
      <dgm:spPr/>
    </dgm:pt>
    <dgm:pt modelId="{53C41B14-55AD-47F8-8C8E-E71F6CB64687}" type="pres">
      <dgm:prSet presAssocID="{595A0365-52BE-43A4-A224-E71B44D53457}" presName="rectangle" presStyleLbl="revTx" presStyleIdx="0" presStyleCnt="1">
        <dgm:presLayoutVars>
          <dgm:bulletEnabled val="1"/>
        </dgm:presLayoutVars>
      </dgm:prSet>
      <dgm:spPr/>
      <dgm:t>
        <a:bodyPr/>
        <a:lstStyle/>
        <a:p>
          <a:endParaRPr lang="en-CA"/>
        </a:p>
      </dgm:t>
    </dgm:pt>
    <dgm:pt modelId="{EBD14046-F2CA-4452-B71C-A4F2917B3C94}" type="pres">
      <dgm:prSet presAssocID="{D66DE84A-9853-48EE-89AC-6CEB6EC97940}" presName="item1" presStyleLbl="node1" presStyleIdx="0" presStyleCnt="3">
        <dgm:presLayoutVars>
          <dgm:bulletEnabled val="1"/>
        </dgm:presLayoutVars>
      </dgm:prSet>
      <dgm:spPr/>
      <dgm:t>
        <a:bodyPr/>
        <a:lstStyle/>
        <a:p>
          <a:endParaRPr lang="en-CA"/>
        </a:p>
      </dgm:t>
    </dgm:pt>
    <dgm:pt modelId="{4A96439F-07E1-48E4-8022-A01CE09F7210}" type="pres">
      <dgm:prSet presAssocID="{49CBBBC9-0F16-4922-B295-62B6B6064554}" presName="item2" presStyleLbl="node1" presStyleIdx="1" presStyleCnt="3">
        <dgm:presLayoutVars>
          <dgm:bulletEnabled val="1"/>
        </dgm:presLayoutVars>
      </dgm:prSet>
      <dgm:spPr/>
      <dgm:t>
        <a:bodyPr/>
        <a:lstStyle/>
        <a:p>
          <a:endParaRPr lang="en-CA"/>
        </a:p>
      </dgm:t>
    </dgm:pt>
    <dgm:pt modelId="{4B7DF4DA-7748-42C2-A48C-E8EB0610AE4F}" type="pres">
      <dgm:prSet presAssocID="{5674EDC4-A107-4BD3-8B52-51CF9C79A49D}" presName="item3" presStyleLbl="node1" presStyleIdx="2" presStyleCnt="3">
        <dgm:presLayoutVars>
          <dgm:bulletEnabled val="1"/>
        </dgm:presLayoutVars>
      </dgm:prSet>
      <dgm:spPr/>
      <dgm:t>
        <a:bodyPr/>
        <a:lstStyle/>
        <a:p>
          <a:endParaRPr lang="en-CA"/>
        </a:p>
      </dgm:t>
    </dgm:pt>
    <dgm:pt modelId="{E2CEC4B7-2D7A-46D7-8C95-29697BB61135}" type="pres">
      <dgm:prSet presAssocID="{595A0365-52BE-43A4-A224-E71B44D53457}" presName="funnel" presStyleLbl="trAlignAcc1" presStyleIdx="0" presStyleCnt="1"/>
      <dgm:spPr/>
    </dgm:pt>
  </dgm:ptLst>
  <dgm:cxnLst>
    <dgm:cxn modelId="{03AEBCFB-23B1-415F-9B9E-1AA95038F7B6}" type="presOf" srcId="{D66DE84A-9853-48EE-89AC-6CEB6EC97940}" destId="{4A96439F-07E1-48E4-8022-A01CE09F7210}" srcOrd="0" destOrd="0" presId="urn:microsoft.com/office/officeart/2005/8/layout/funnel1"/>
    <dgm:cxn modelId="{B8D0138F-FFCA-411C-AE93-329CFD10A3F8}" srcId="{595A0365-52BE-43A4-A224-E71B44D53457}" destId="{30C745D0-F005-42D1-A11D-EA6098B0802D}" srcOrd="0" destOrd="0" parTransId="{D4C119A0-1E76-4638-9FEF-02222018FFDD}" sibTransId="{1633B69B-9293-4B75-AED0-B4730C8FE00C}"/>
    <dgm:cxn modelId="{323FF909-F907-445C-9149-09CBD9FBD009}" type="presOf" srcId="{49CBBBC9-0F16-4922-B295-62B6B6064554}" destId="{EBD14046-F2CA-4452-B71C-A4F2917B3C94}" srcOrd="0" destOrd="0" presId="urn:microsoft.com/office/officeart/2005/8/layout/funnel1"/>
    <dgm:cxn modelId="{A6642988-31EE-4D03-BA32-828DCE273960}" srcId="{595A0365-52BE-43A4-A224-E71B44D53457}" destId="{5674EDC4-A107-4BD3-8B52-51CF9C79A49D}" srcOrd="3" destOrd="0" parTransId="{33945B8D-0F24-4993-AB27-FE414A7D873C}" sibTransId="{5917A8B7-DD9D-4700-90E7-F7B40987B219}"/>
    <dgm:cxn modelId="{20EC2102-525C-40B6-BB79-473D96EE6541}" srcId="{595A0365-52BE-43A4-A224-E71B44D53457}" destId="{D66DE84A-9853-48EE-89AC-6CEB6EC97940}" srcOrd="1" destOrd="0" parTransId="{73D8E188-43AC-4B7F-A66D-6A852652E33F}" sibTransId="{0CCE4694-0AA1-46B9-9BD7-B74F8DFF519D}"/>
    <dgm:cxn modelId="{54561D63-6939-4975-83CB-B1DEE3B384E5}" srcId="{595A0365-52BE-43A4-A224-E71B44D53457}" destId="{49CBBBC9-0F16-4922-B295-62B6B6064554}" srcOrd="2" destOrd="0" parTransId="{C6CA4BC2-B497-4FAF-A851-CFC2849DAC05}" sibTransId="{A651D304-1226-4142-8212-7BAAAB6EEE38}"/>
    <dgm:cxn modelId="{DC06E4D4-762A-4A07-8FE5-BD0475FE0773}" type="presOf" srcId="{5674EDC4-A107-4BD3-8B52-51CF9C79A49D}" destId="{53C41B14-55AD-47F8-8C8E-E71F6CB64687}" srcOrd="0" destOrd="0" presId="urn:microsoft.com/office/officeart/2005/8/layout/funnel1"/>
    <dgm:cxn modelId="{F8E27B04-6E9C-4AEA-9789-FE67129940C0}" type="presOf" srcId="{30C745D0-F005-42D1-A11D-EA6098B0802D}" destId="{4B7DF4DA-7748-42C2-A48C-E8EB0610AE4F}" srcOrd="0" destOrd="0" presId="urn:microsoft.com/office/officeart/2005/8/layout/funnel1"/>
    <dgm:cxn modelId="{68659D85-D1FC-4F03-AC3C-D08153BD1946}" type="presOf" srcId="{595A0365-52BE-43A4-A224-E71B44D53457}" destId="{0B29D09A-BEAD-4309-BFD4-38813D330C96}" srcOrd="0" destOrd="0" presId="urn:microsoft.com/office/officeart/2005/8/layout/funnel1"/>
    <dgm:cxn modelId="{ED142F40-1F92-436C-83C3-F22F10F0A615}" type="presParOf" srcId="{0B29D09A-BEAD-4309-BFD4-38813D330C96}" destId="{D7E08743-D8F0-4723-9087-13FD412BC048}" srcOrd="0" destOrd="0" presId="urn:microsoft.com/office/officeart/2005/8/layout/funnel1"/>
    <dgm:cxn modelId="{CAF3CA5C-8DE6-425B-8213-ACD5E81E2C54}" type="presParOf" srcId="{0B29D09A-BEAD-4309-BFD4-38813D330C96}" destId="{E8E6C002-7EF4-4C31-9622-32148B0076D6}" srcOrd="1" destOrd="0" presId="urn:microsoft.com/office/officeart/2005/8/layout/funnel1"/>
    <dgm:cxn modelId="{EFF1793E-C881-4903-846B-F77188667FAA}" type="presParOf" srcId="{0B29D09A-BEAD-4309-BFD4-38813D330C96}" destId="{53C41B14-55AD-47F8-8C8E-E71F6CB64687}" srcOrd="2" destOrd="0" presId="urn:microsoft.com/office/officeart/2005/8/layout/funnel1"/>
    <dgm:cxn modelId="{8A6896C8-D9E4-4DF0-AF7A-68AB1015D92D}" type="presParOf" srcId="{0B29D09A-BEAD-4309-BFD4-38813D330C96}" destId="{EBD14046-F2CA-4452-B71C-A4F2917B3C94}" srcOrd="3" destOrd="0" presId="urn:microsoft.com/office/officeart/2005/8/layout/funnel1"/>
    <dgm:cxn modelId="{3C1504C9-4C6D-4BAA-8712-8F621CDA863D}" type="presParOf" srcId="{0B29D09A-BEAD-4309-BFD4-38813D330C96}" destId="{4A96439F-07E1-48E4-8022-A01CE09F7210}" srcOrd="4" destOrd="0" presId="urn:microsoft.com/office/officeart/2005/8/layout/funnel1"/>
    <dgm:cxn modelId="{230FA8EC-B5B5-4045-9260-D2F20C197CA3}" type="presParOf" srcId="{0B29D09A-BEAD-4309-BFD4-38813D330C96}" destId="{4B7DF4DA-7748-42C2-A48C-E8EB0610AE4F}" srcOrd="5" destOrd="0" presId="urn:microsoft.com/office/officeart/2005/8/layout/funnel1"/>
    <dgm:cxn modelId="{2FFE53E9-664F-498E-985E-C59E15B322FF}" type="presParOf" srcId="{0B29D09A-BEAD-4309-BFD4-38813D330C96}" destId="{E2CEC4B7-2D7A-46D7-8C95-29697BB61135}" srcOrd="6" destOrd="0" presId="urn:microsoft.com/office/officeart/2005/8/layout/funnel1"/>
  </dgm:cxnLst>
  <dgm:bg/>
  <dgm:whole/>
</dgm:dataModel>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AF507E-9908-44CB-A899-DCE7336683AF}" type="datetimeFigureOut">
              <a:rPr lang="en-US" smtClean="0"/>
              <a:pPr/>
              <a:t>6/5/2009</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94151A-31A9-4841-A233-ACCE4C2BA3A6}"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Activity to get people to think</a:t>
            </a:r>
            <a:r>
              <a:rPr lang="en-CA" baseline="0" dirty="0" smtClean="0"/>
              <a:t> about “the why” instead of the “how-to” question!</a:t>
            </a:r>
            <a:endParaRPr lang="en-CA" dirty="0"/>
          </a:p>
        </p:txBody>
      </p:sp>
      <p:sp>
        <p:nvSpPr>
          <p:cNvPr id="4" name="Slide Number Placeholder 3"/>
          <p:cNvSpPr>
            <a:spLocks noGrp="1"/>
          </p:cNvSpPr>
          <p:nvPr>
            <p:ph type="sldNum" sz="quarter" idx="10"/>
          </p:nvPr>
        </p:nvSpPr>
        <p:spPr/>
        <p:txBody>
          <a:bodyPr/>
          <a:lstStyle/>
          <a:p>
            <a:fld id="{7894151A-31A9-4841-A233-ACCE4C2BA3A6}" type="slidenum">
              <a:rPr lang="en-CA" smtClean="0"/>
              <a:pPr/>
              <a:t>2</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Activity: How to gain the trust of staff, especially</a:t>
            </a:r>
            <a:r>
              <a:rPr lang="en-CA" baseline="0" dirty="0" smtClean="0"/>
              <a:t> colleagues who may not fully reciprocate?</a:t>
            </a:r>
            <a:endParaRPr lang="en-CA" dirty="0"/>
          </a:p>
        </p:txBody>
      </p:sp>
      <p:sp>
        <p:nvSpPr>
          <p:cNvPr id="4" name="Slide Number Placeholder 3"/>
          <p:cNvSpPr>
            <a:spLocks noGrp="1"/>
          </p:cNvSpPr>
          <p:nvPr>
            <p:ph type="sldNum" sz="quarter" idx="10"/>
          </p:nvPr>
        </p:nvSpPr>
        <p:spPr/>
        <p:txBody>
          <a:bodyPr/>
          <a:lstStyle/>
          <a:p>
            <a:fld id="{7894151A-31A9-4841-A233-ACCE4C2BA3A6}" type="slidenum">
              <a:rPr lang="en-CA" smtClean="0"/>
              <a:pPr/>
              <a:t>5</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Activity: have group work on strategies to avoid under-responsibility and over-responsibility</a:t>
            </a:r>
            <a:endParaRPr lang="en-CA" dirty="0"/>
          </a:p>
        </p:txBody>
      </p:sp>
      <p:sp>
        <p:nvSpPr>
          <p:cNvPr id="4" name="Slide Number Placeholder 3"/>
          <p:cNvSpPr>
            <a:spLocks noGrp="1"/>
          </p:cNvSpPr>
          <p:nvPr>
            <p:ph type="sldNum" sz="quarter" idx="10"/>
          </p:nvPr>
        </p:nvSpPr>
        <p:spPr/>
        <p:txBody>
          <a:bodyPr/>
          <a:lstStyle/>
          <a:p>
            <a:fld id="{7894151A-31A9-4841-A233-ACCE4C2BA3A6}" type="slidenum">
              <a:rPr lang="en-CA" smtClean="0"/>
              <a:pPr/>
              <a:t>15</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mtClean="0"/>
              <a:t>Activity: </a:t>
            </a:r>
            <a:r>
              <a:rPr lang="en-CA" dirty="0" smtClean="0"/>
              <a:t>what</a:t>
            </a:r>
            <a:r>
              <a:rPr lang="en-CA" baseline="0" dirty="0" smtClean="0"/>
              <a:t> do we understand for each one of these 6 strategies.</a:t>
            </a:r>
            <a:endParaRPr lang="en-CA" dirty="0"/>
          </a:p>
        </p:txBody>
      </p:sp>
      <p:sp>
        <p:nvSpPr>
          <p:cNvPr id="4" name="Slide Number Placeholder 3"/>
          <p:cNvSpPr>
            <a:spLocks noGrp="1"/>
          </p:cNvSpPr>
          <p:nvPr>
            <p:ph type="sldNum" sz="quarter" idx="10"/>
          </p:nvPr>
        </p:nvSpPr>
        <p:spPr/>
        <p:txBody>
          <a:bodyPr/>
          <a:lstStyle/>
          <a:p>
            <a:fld id="{7894151A-31A9-4841-A233-ACCE4C2BA3A6}" type="slidenum">
              <a:rPr lang="en-CA" smtClean="0"/>
              <a:pPr/>
              <a:t>22</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smtClean="0"/>
              <a:t>Activity:</a:t>
            </a:r>
            <a:r>
              <a:rPr lang="en-CA" baseline="0" dirty="0" smtClean="0"/>
              <a:t> PLC related to school leadership</a:t>
            </a:r>
            <a:endParaRPr lang="en-CA" dirty="0"/>
          </a:p>
        </p:txBody>
      </p:sp>
      <p:sp>
        <p:nvSpPr>
          <p:cNvPr id="4" name="Slide Number Placeholder 3"/>
          <p:cNvSpPr>
            <a:spLocks noGrp="1"/>
          </p:cNvSpPr>
          <p:nvPr>
            <p:ph type="sldNum" sz="quarter" idx="10"/>
          </p:nvPr>
        </p:nvSpPr>
        <p:spPr/>
        <p:txBody>
          <a:bodyPr/>
          <a:lstStyle/>
          <a:p>
            <a:fld id="{7894151A-31A9-4841-A233-ACCE4C2BA3A6}" type="slidenum">
              <a:rPr lang="en-CA" smtClean="0"/>
              <a:pPr/>
              <a:t>23</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E6F9B8CD-342D-4579-98EC-A8FD6B7370E1}" type="datetimeFigureOut">
              <a:rPr lang="en-US" smtClean="0"/>
              <a:pPr/>
              <a:t>6/5/2009</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kumimoji="0"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2BBB5E19-F10A-4C2F-BF6F-11C513378A2E}" type="slidenum">
              <a:rPr kumimoji="0" lang="en-US" smtClean="0"/>
              <a:pPr/>
              <a:t>‹#›</a:t>
            </a:fld>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6/5/2009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6F9B8CD-342D-4579-98EC-A8FD6B7370E1}" type="datetimeFigureOut">
              <a:rPr lang="en-US" smtClean="0"/>
              <a:pPr/>
              <a:t>6/5/2009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6/5/2009</a:t>
            </a:fld>
            <a:endParaRPr lang="en-US"/>
          </a:p>
        </p:txBody>
      </p:sp>
      <p:sp>
        <p:nvSpPr>
          <p:cNvPr id="9" name="Slide Number Placeholder 8"/>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10" name="Footer Placeholder 9"/>
          <p:cNvSpPr>
            <a:spLocks noGrp="1"/>
          </p:cNvSpPr>
          <p:nvPr>
            <p:ph type="ftr" sz="quarter" idx="16"/>
          </p:nvPr>
        </p:nvSpPr>
        <p:spPr/>
        <p:txBody>
          <a:bodyPr rtlCol="0"/>
          <a:lstStyle/>
          <a:p>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E6F9B8CD-342D-4579-98EC-A8FD6B7370E1}" type="datetimeFigureOut">
              <a:rPr lang="en-US" smtClean="0"/>
              <a:pPr/>
              <a:t>6/5/2009</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kumimoji="0"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2BBB5E19-F10A-4C2F-BF6F-11C513378A2E}"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6F9B8CD-342D-4579-98EC-A8FD6B7370E1}" type="datetimeFigureOut">
              <a:rPr lang="en-US" smtClean="0"/>
              <a:pPr/>
              <a:t>6/5/2009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6F9B8CD-342D-4579-98EC-A8FD6B7370E1}" type="datetimeFigureOut">
              <a:rPr lang="en-US" smtClean="0"/>
              <a:pPr/>
              <a:t>6/5/2009</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2BBB5E19-F10A-4C2F-BF6F-11C513378A2E}" type="slidenum">
              <a:rPr kumimoji="0" lang="en-US" smtClean="0"/>
              <a:pPr/>
              <a:t>‹#›</a:t>
            </a:fld>
            <a:endParaRPr kumimoji="0"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6/5/2009</a:t>
            </a:fld>
            <a:endParaRPr lang="en-US"/>
          </a:p>
        </p:txBody>
      </p:sp>
      <p:sp>
        <p:nvSpPr>
          <p:cNvPr id="7" name="Slide Number Placeholder 6"/>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8" name="Footer Placeholder 7"/>
          <p:cNvSpPr>
            <a:spLocks noGrp="1"/>
          </p:cNvSpPr>
          <p:nvPr>
            <p:ph type="ftr" sz="quarter" idx="12"/>
          </p:nvPr>
        </p:nvSpPr>
        <p:spPr/>
        <p:txBody>
          <a:bodyPr rtlCol="0"/>
          <a:lstStyle/>
          <a:p>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F9B8CD-342D-4579-98EC-A8FD6B7370E1}" type="datetimeFigureOut">
              <a:rPr lang="en-US" smtClean="0"/>
              <a:pPr/>
              <a:t>6/5/2009</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2BBB5E19-F10A-4C2F-BF6F-11C513378A2E}"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pPr algn="r" eaLnBrk="1" latinLnBrk="0" hangingPunct="1"/>
            <a:fld id="{E6F9B8CD-342D-4579-98EC-A8FD6B7370E1}" type="datetimeFigureOut">
              <a:rPr lang="en-US" smtClean="0"/>
              <a:pPr algn="r" eaLnBrk="1" latinLnBrk="0" hangingPunct="1"/>
              <a:t>6/5/2009</a:t>
            </a:fld>
            <a:endParaRPr lang="en-US" dirty="0"/>
          </a:p>
        </p:txBody>
      </p:sp>
      <p:sp>
        <p:nvSpPr>
          <p:cNvPr id="22" name="Slide Number Placeholder 21"/>
          <p:cNvSpPr>
            <a:spLocks noGrp="1"/>
          </p:cNvSpPr>
          <p:nvPr>
            <p:ph type="sldNum" sz="quarter" idx="15"/>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3" name="Footer Placeholder 22"/>
          <p:cNvSpPr>
            <a:spLocks noGrp="1"/>
          </p:cNvSpPr>
          <p:nvPr>
            <p:ph type="ftr" sz="quarter" idx="16"/>
          </p:nvPr>
        </p:nvSpPr>
        <p:spPr/>
        <p:txBody>
          <a:bodyPr rtlCol="0"/>
          <a:lstStyle/>
          <a:p>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pPr algn="r" eaLnBrk="1" latinLnBrk="0" hangingPunct="1"/>
            <a:fld id="{E6F9B8CD-342D-4579-98EC-A8FD6B7370E1}" type="datetimeFigureOut">
              <a:rPr lang="en-US" smtClean="0"/>
              <a:pPr algn="r" eaLnBrk="1" latinLnBrk="0" hangingPunct="1"/>
              <a:t>6/5/2009</a:t>
            </a:fld>
            <a:endParaRPr lang="en-US"/>
          </a:p>
        </p:txBody>
      </p:sp>
      <p:sp>
        <p:nvSpPr>
          <p:cNvPr id="18" name="Slide Number Placeholder 17"/>
          <p:cNvSpPr>
            <a:spLocks noGrp="1"/>
          </p:cNvSpPr>
          <p:nvPr>
            <p:ph type="sldNum" sz="quarter" idx="11"/>
          </p:nvPr>
        </p:nvSpPr>
        <p:spPr/>
        <p:txBody>
          <a:bodyPr rtlCol="0"/>
          <a:lstStyle/>
          <a:p>
            <a:pPr algn="ctr" eaLnBrk="1" latinLnBrk="0" hangingPunct="1"/>
            <a:fld id="{2BBB5E19-F10A-4C2F-BF6F-11C513378A2E}" type="slidenum">
              <a:rPr kumimoji="0" lang="en-US" smtClean="0"/>
              <a:pPr algn="ctr" eaLnBrk="1" latinLnBrk="0" hangingPunct="1"/>
              <a:t>‹#›</a:t>
            </a:fld>
            <a:endParaRPr kumimoji="0" lang="en-US"/>
          </a:p>
        </p:txBody>
      </p:sp>
      <p:sp>
        <p:nvSpPr>
          <p:cNvPr id="21" name="Footer Placeholder 20"/>
          <p:cNvSpPr>
            <a:spLocks noGrp="1"/>
          </p:cNvSpPr>
          <p:nvPr>
            <p:ph type="ftr" sz="quarter" idx="12"/>
          </p:nvPr>
        </p:nvSpPr>
        <p:spPr/>
        <p:txBody>
          <a:bodyPr rtlCol="0"/>
          <a:lstStyle/>
          <a:p>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pPr algn="r" eaLnBrk="1" latinLnBrk="0" hangingPunct="1"/>
            <a:fld id="{E6F9B8CD-342D-4579-98EC-A8FD6B7370E1}" type="datetimeFigureOut">
              <a:rPr lang="en-US" smtClean="0"/>
              <a:pPr algn="r" eaLnBrk="1" latinLnBrk="0" hangingPunct="1"/>
              <a:t>6/5/2009</a:t>
            </a:fld>
            <a:endParaRPr lang="en-US" dirty="0">
              <a:solidFill>
                <a:schemeClr val="tx2"/>
              </a:solidFill>
            </a:endParaRP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pPr algn="l" eaLnBrk="1" latinLnBrk="0" hangingPunct="1"/>
            <a:endParaRPr kumimoji="0" lang="en-US" dirty="0">
              <a:solidFill>
                <a:schemeClr val="tx2"/>
              </a:solidFill>
            </a:endParaRP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pPr algn="ctr" eaLnBrk="1" latinLnBrk="0" hangingPunct="1"/>
            <a:fld id="{2BBB5E19-F10A-4C2F-BF6F-11C513378A2E}" type="slidenum">
              <a:rPr kumimoji="0" lang="en-US" smtClean="0"/>
              <a:pPr algn="ctr" eaLnBrk="1" latinLnBrk="0" hangingPunct="1"/>
              <a:t>‹#›</a:t>
            </a:fld>
            <a:endParaRPr kumimoji="0" lang="en-US" sz="1400" b="1"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2" Type="http://schemas.openxmlformats.org/officeDocument/2006/relationships/image" Target="../media/image3.wmf"/><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openxmlformats.org/officeDocument/2006/relationships/image" Target="../media/image3.wmf"/><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openxmlformats.org/officeDocument/2006/relationships/image" Target="../media/image3.wmf"/><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4505356" y="-24"/>
            <a:ext cx="4495800" cy="4514850"/>
            <a:chOff x="1824" y="633"/>
            <a:chExt cx="2834" cy="2849"/>
          </a:xfrm>
        </p:grpSpPr>
        <p:sp>
          <p:nvSpPr>
            <p:cNvPr id="4099" name="Puzzle3"/>
            <p:cNvSpPr>
              <a:spLocks noEditPoints="1" noChangeArrowheads="1"/>
            </p:cNvSpPr>
            <p:nvPr/>
          </p:nvSpPr>
          <p:spPr bwMode="auto">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4100" name="Puzzle2"/>
            <p:cNvSpPr>
              <a:spLocks noEditPoints="1" noChangeArrowheads="1"/>
            </p:cNvSpPr>
            <p:nvPr/>
          </p:nvSpPr>
          <p:spPr bwMode="auto">
            <a:xfrm>
              <a:off x="2880" y="1736"/>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4101" name="Puzzle4"/>
            <p:cNvSpPr>
              <a:spLocks noEditPoints="1" noChangeArrowheads="1"/>
            </p:cNvSpPr>
            <p:nvPr/>
          </p:nvSpPr>
          <p:spPr bwMode="auto">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sp>
          <p:nvSpPr>
            <p:cNvPr id="4102" name="Puzzle1"/>
            <p:cNvSpPr>
              <a:spLocks noEditPoints="1" noChangeArrowheads="1"/>
            </p:cNvSpPr>
            <p:nvPr/>
          </p:nvSpPr>
          <p:spPr bwMode="auto">
            <a:xfrm>
              <a:off x="1824" y="1091"/>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CA"/>
            </a:p>
          </p:txBody>
        </p:sp>
      </p:grpSp>
      <p:sp>
        <p:nvSpPr>
          <p:cNvPr id="2" name="Title 1"/>
          <p:cNvSpPr>
            <a:spLocks noGrp="1"/>
          </p:cNvSpPr>
          <p:nvPr>
            <p:ph type="ctrTitle"/>
          </p:nvPr>
        </p:nvSpPr>
        <p:spPr/>
        <p:txBody>
          <a:bodyPr/>
          <a:lstStyle/>
          <a:p>
            <a:r>
              <a:rPr lang="en-CA" dirty="0" smtClean="0"/>
              <a:t>The Moral Imperative of School Leadership</a:t>
            </a:r>
            <a:endParaRPr lang="en-CA" dirty="0"/>
          </a:p>
        </p:txBody>
      </p:sp>
      <p:sp>
        <p:nvSpPr>
          <p:cNvPr id="3" name="Subtitle 2"/>
          <p:cNvSpPr>
            <a:spLocks noGrp="1"/>
          </p:cNvSpPr>
          <p:nvPr>
            <p:ph type="subTitle" idx="1"/>
          </p:nvPr>
        </p:nvSpPr>
        <p:spPr/>
        <p:txBody>
          <a:bodyPr/>
          <a:lstStyle/>
          <a:p>
            <a:r>
              <a:rPr lang="en-CA" dirty="0" smtClean="0"/>
              <a:t>How to Get There: The Individual and the System</a:t>
            </a:r>
            <a:endParaRPr lang="en-C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r>
              <a:rPr lang="en-CA" sz="2000" dirty="0" smtClean="0"/>
              <a:t> </a:t>
            </a:r>
            <a:r>
              <a:rPr lang="en-CA" sz="1800" dirty="0" smtClean="0"/>
              <a:t>Martin’s (2002) </a:t>
            </a:r>
            <a:r>
              <a:rPr lang="en-CA" sz="1800" dirty="0" smtClean="0"/>
              <a:t>Responsibility </a:t>
            </a:r>
            <a:r>
              <a:rPr lang="en-CA" sz="1800" dirty="0" smtClean="0"/>
              <a:t>Virus</a:t>
            </a:r>
            <a:endParaRPr lang="en-CA" sz="1800" dirty="0"/>
          </a:p>
        </p:txBody>
      </p:sp>
      <p:sp>
        <p:nvSpPr>
          <p:cNvPr id="3" name="Content Placeholder 2"/>
          <p:cNvSpPr>
            <a:spLocks noGrp="1"/>
          </p:cNvSpPr>
          <p:nvPr>
            <p:ph sz="quarter" idx="2"/>
          </p:nvPr>
        </p:nvSpPr>
        <p:spPr/>
        <p:txBody>
          <a:bodyPr>
            <a:normAutofit lnSpcReduction="10000"/>
          </a:bodyPr>
          <a:lstStyle/>
          <a:p>
            <a:r>
              <a:rPr lang="en-CA" dirty="0" smtClean="0"/>
              <a:t>To win and not lose in any interaction</a:t>
            </a:r>
          </a:p>
          <a:p>
            <a:r>
              <a:rPr lang="en-CA" dirty="0" smtClean="0"/>
              <a:t>To always maintain control of the situation in hand</a:t>
            </a:r>
          </a:p>
          <a:p>
            <a:r>
              <a:rPr lang="en-CA" dirty="0" smtClean="0"/>
              <a:t>To avoid embarrassment of any kind</a:t>
            </a:r>
          </a:p>
          <a:p>
            <a:r>
              <a:rPr lang="en-CA" dirty="0" smtClean="0"/>
              <a:t>To stay rational throughout</a:t>
            </a:r>
            <a:endParaRPr lang="en-CA" dirty="0"/>
          </a:p>
        </p:txBody>
      </p:sp>
      <p:sp>
        <p:nvSpPr>
          <p:cNvPr id="4" name="Content Placeholder 3"/>
          <p:cNvSpPr>
            <a:spLocks noGrp="1"/>
          </p:cNvSpPr>
          <p:nvPr>
            <p:ph sz="quarter" idx="4"/>
          </p:nvPr>
        </p:nvSpPr>
        <p:spPr/>
        <p:txBody>
          <a:bodyPr/>
          <a:lstStyle/>
          <a:p>
            <a:r>
              <a:rPr lang="en-CA" dirty="0" smtClean="0"/>
              <a:t>The Choice Structuring Process</a:t>
            </a:r>
          </a:p>
          <a:p>
            <a:r>
              <a:rPr lang="en-CA" dirty="0" smtClean="0"/>
              <a:t>The Frame Experiment</a:t>
            </a:r>
          </a:p>
          <a:p>
            <a:r>
              <a:rPr lang="en-CA" dirty="0" smtClean="0"/>
              <a:t>The Responsibility Ladder</a:t>
            </a:r>
          </a:p>
          <a:p>
            <a:r>
              <a:rPr lang="en-CA" dirty="0" smtClean="0"/>
              <a:t>The Redefinition of Leadership and Followership</a:t>
            </a:r>
            <a:endParaRPr lang="en-CA" dirty="0"/>
          </a:p>
        </p:txBody>
      </p:sp>
      <p:sp>
        <p:nvSpPr>
          <p:cNvPr id="5" name="Text Placeholder 4"/>
          <p:cNvSpPr>
            <a:spLocks noGrp="1"/>
          </p:cNvSpPr>
          <p:nvPr>
            <p:ph type="body" sz="quarter" idx="1"/>
          </p:nvPr>
        </p:nvSpPr>
        <p:spPr/>
        <p:txBody>
          <a:bodyPr/>
          <a:lstStyle/>
          <a:p>
            <a:r>
              <a:rPr lang="en-CA" dirty="0" smtClean="0"/>
              <a:t>Fear of Failure</a:t>
            </a:r>
            <a:endParaRPr lang="en-CA" dirty="0"/>
          </a:p>
        </p:txBody>
      </p:sp>
      <p:sp>
        <p:nvSpPr>
          <p:cNvPr id="6" name="Text Placeholder 5"/>
          <p:cNvSpPr>
            <a:spLocks noGrp="1"/>
          </p:cNvSpPr>
          <p:nvPr>
            <p:ph type="body" sz="quarter" idx="3"/>
          </p:nvPr>
        </p:nvSpPr>
        <p:spPr/>
        <p:txBody>
          <a:bodyPr/>
          <a:lstStyle/>
          <a:p>
            <a:r>
              <a:rPr lang="en-CA" dirty="0" smtClean="0"/>
              <a:t>Tools for Inoculating</a:t>
            </a:r>
            <a:endParaRPr lang="en-C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r>
              <a:rPr lang="en-CA" sz="2000" dirty="0" smtClean="0"/>
              <a:t> The Choice Structuring Process</a:t>
            </a:r>
            <a:endParaRPr lang="en-CA" sz="2000" dirty="0"/>
          </a:p>
        </p:txBody>
      </p:sp>
      <p:sp>
        <p:nvSpPr>
          <p:cNvPr id="3" name="Content Placeholder 2"/>
          <p:cNvSpPr>
            <a:spLocks noGrp="1"/>
          </p:cNvSpPr>
          <p:nvPr>
            <p:ph sz="quarter" idx="1"/>
          </p:nvPr>
        </p:nvSpPr>
        <p:spPr>
          <a:xfrm>
            <a:off x="3143240" y="1600200"/>
            <a:ext cx="4781560" cy="4873752"/>
          </a:xfrm>
        </p:spPr>
        <p:txBody>
          <a:bodyPr/>
          <a:lstStyle/>
          <a:p>
            <a:r>
              <a:rPr lang="en-CA" dirty="0" smtClean="0"/>
              <a:t>The Choice Structuring Process provides seven steps for framing a problem, with at least two solutions and brainstorming about their strengths and weaknesses.</a:t>
            </a:r>
            <a:endParaRPr lang="en-CA" dirty="0"/>
          </a:p>
        </p:txBody>
      </p:sp>
      <p:pic>
        <p:nvPicPr>
          <p:cNvPr id="2050" name="Picture 2" descr="C:\Program Files (x86)\Microsoft Office\MEDIA\CAGCAT10\j0234687.gif"/>
          <p:cNvPicPr>
            <a:picLocks noChangeAspect="1" noChangeArrowheads="1" noCrop="1"/>
          </p:cNvPicPr>
          <p:nvPr/>
        </p:nvPicPr>
        <p:blipFill>
          <a:blip r:embed="rId2"/>
          <a:srcRect/>
          <a:stretch>
            <a:fillRect/>
          </a:stretch>
        </p:blipFill>
        <p:spPr bwMode="auto">
          <a:xfrm>
            <a:off x="642910" y="1857364"/>
            <a:ext cx="1940106" cy="114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r>
              <a:rPr lang="en-CA" sz="2000" dirty="0" smtClean="0"/>
              <a:t> The Frame Experiment</a:t>
            </a:r>
            <a:endParaRPr lang="en-CA" sz="2000" dirty="0"/>
          </a:p>
        </p:txBody>
      </p:sp>
      <p:sp>
        <p:nvSpPr>
          <p:cNvPr id="3" name="Content Placeholder 2"/>
          <p:cNvSpPr>
            <a:spLocks noGrp="1"/>
          </p:cNvSpPr>
          <p:nvPr>
            <p:ph sz="quarter" idx="1"/>
          </p:nvPr>
        </p:nvSpPr>
        <p:spPr>
          <a:xfrm>
            <a:off x="3143240" y="1600200"/>
            <a:ext cx="4781560" cy="4873752"/>
          </a:xfrm>
        </p:spPr>
        <p:txBody>
          <a:bodyPr/>
          <a:lstStyle/>
          <a:p>
            <a:r>
              <a:rPr lang="en-CA" dirty="0" smtClean="0"/>
              <a:t>The Frame Experiment aids leaders in changing the frame from the governing values (“I know the right answers; others are uninformed or ill-intentioned. How do I get others to see my way?”) to an Altered Frame (“I may not see or understand everything others may see or know what others know. How do we access our collective intelligence?”)</a:t>
            </a:r>
            <a:endParaRPr lang="en-CA" dirty="0"/>
          </a:p>
        </p:txBody>
      </p:sp>
      <p:pic>
        <p:nvPicPr>
          <p:cNvPr id="6" name="Picture 2" descr="C:\Program Files (x86)\Microsoft Office\MEDIA\CAGCAT10\j0234687.gif"/>
          <p:cNvPicPr>
            <a:picLocks noChangeAspect="1" noChangeArrowheads="1" noCrop="1"/>
          </p:cNvPicPr>
          <p:nvPr/>
        </p:nvPicPr>
        <p:blipFill>
          <a:blip r:embed="rId2"/>
          <a:srcRect/>
          <a:stretch>
            <a:fillRect/>
          </a:stretch>
        </p:blipFill>
        <p:spPr bwMode="auto">
          <a:xfrm>
            <a:off x="642910" y="1857364"/>
            <a:ext cx="1940106" cy="114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r>
              <a:rPr lang="en-CA" sz="2000" dirty="0" smtClean="0"/>
              <a:t> The Responsibility Ladder</a:t>
            </a:r>
            <a:endParaRPr lang="en-CA" sz="2000" dirty="0"/>
          </a:p>
        </p:txBody>
      </p:sp>
      <p:sp>
        <p:nvSpPr>
          <p:cNvPr id="3" name="Content Placeholder 2"/>
          <p:cNvSpPr>
            <a:spLocks noGrp="1"/>
          </p:cNvSpPr>
          <p:nvPr>
            <p:ph sz="quarter" idx="1"/>
          </p:nvPr>
        </p:nvSpPr>
        <p:spPr>
          <a:xfrm>
            <a:off x="3143240" y="1600200"/>
            <a:ext cx="4781560" cy="4873752"/>
          </a:xfrm>
        </p:spPr>
        <p:txBody>
          <a:bodyPr/>
          <a:lstStyle/>
          <a:p>
            <a:r>
              <a:rPr lang="en-CA" dirty="0" smtClean="0"/>
              <a:t>The Responsibility Ladder is a seven-step procedure for avoiding the breading of over- or under-responsibility.</a:t>
            </a:r>
            <a:endParaRPr lang="en-CA" dirty="0"/>
          </a:p>
        </p:txBody>
      </p:sp>
      <p:pic>
        <p:nvPicPr>
          <p:cNvPr id="6" name="Picture 2" descr="C:\Program Files (x86)\Microsoft Office\MEDIA\CAGCAT10\j0234687.gif"/>
          <p:cNvPicPr>
            <a:picLocks noChangeAspect="1" noChangeArrowheads="1" noCrop="1"/>
          </p:cNvPicPr>
          <p:nvPr/>
        </p:nvPicPr>
        <p:blipFill>
          <a:blip r:embed="rId2"/>
          <a:srcRect/>
          <a:stretch>
            <a:fillRect/>
          </a:stretch>
        </p:blipFill>
        <p:spPr bwMode="auto">
          <a:xfrm>
            <a:off x="642910" y="1857364"/>
            <a:ext cx="1940106" cy="114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r>
              <a:rPr lang="en-CA" sz="2000" dirty="0" smtClean="0"/>
              <a:t> Redefining Leadership</a:t>
            </a:r>
            <a:endParaRPr lang="en-CA" sz="2000" dirty="0"/>
          </a:p>
        </p:txBody>
      </p:sp>
      <p:sp>
        <p:nvSpPr>
          <p:cNvPr id="3" name="Content Placeholder 2"/>
          <p:cNvSpPr>
            <a:spLocks noGrp="1"/>
          </p:cNvSpPr>
          <p:nvPr>
            <p:ph sz="quarter" idx="1"/>
          </p:nvPr>
        </p:nvSpPr>
        <p:spPr>
          <a:xfrm>
            <a:off x="3143240" y="1600200"/>
            <a:ext cx="4781560" cy="4873752"/>
          </a:xfrm>
        </p:spPr>
        <p:txBody>
          <a:bodyPr/>
          <a:lstStyle/>
          <a:p>
            <a:r>
              <a:rPr lang="en-CA" dirty="0" smtClean="0"/>
              <a:t>Redefining Leadership involves going from splitting responsibility unilaterally to doing so through dialogue, making apportionment discussable and subjecting performance and results to public (not private) testing (transparency of performance).</a:t>
            </a:r>
            <a:endParaRPr lang="en-CA" dirty="0"/>
          </a:p>
        </p:txBody>
      </p:sp>
      <p:pic>
        <p:nvPicPr>
          <p:cNvPr id="6" name="Picture 2" descr="C:\Program Files (x86)\Microsoft Office\MEDIA\CAGCAT10\j0234687.gif"/>
          <p:cNvPicPr>
            <a:picLocks noChangeAspect="1" noChangeArrowheads="1" noCrop="1"/>
          </p:cNvPicPr>
          <p:nvPr/>
        </p:nvPicPr>
        <p:blipFill>
          <a:blip r:embed="rId2"/>
          <a:srcRect/>
          <a:stretch>
            <a:fillRect/>
          </a:stretch>
        </p:blipFill>
        <p:spPr bwMode="auto">
          <a:xfrm>
            <a:off x="642910" y="1857364"/>
            <a:ext cx="1940106" cy="11430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Responsibility Virus</a:t>
            </a:r>
            <a:endParaRPr lang="en-CA" dirty="0"/>
          </a:p>
        </p:txBody>
      </p:sp>
      <p:sp>
        <p:nvSpPr>
          <p:cNvPr id="3" name="Content Placeholder 2"/>
          <p:cNvSpPr>
            <a:spLocks noGrp="1"/>
          </p:cNvSpPr>
          <p:nvPr>
            <p:ph sz="quarter" idx="1"/>
          </p:nvPr>
        </p:nvSpPr>
        <p:spPr>
          <a:xfrm>
            <a:off x="3643306" y="1600200"/>
            <a:ext cx="4281494" cy="4873752"/>
          </a:xfrm>
        </p:spPr>
        <p:txBody>
          <a:bodyPr/>
          <a:lstStyle/>
          <a:p>
            <a:r>
              <a:rPr lang="en-CA" dirty="0" smtClean="0"/>
              <a:t>Informed choice versus win, don’t lose</a:t>
            </a:r>
          </a:p>
          <a:p>
            <a:r>
              <a:rPr lang="en-CA" dirty="0" smtClean="0"/>
              <a:t>Internal commitment versus maintain control</a:t>
            </a:r>
          </a:p>
          <a:p>
            <a:r>
              <a:rPr lang="en-CA" dirty="0" smtClean="0"/>
              <a:t>Open testing versus avoid embarrassment</a:t>
            </a:r>
          </a:p>
          <a:p>
            <a:r>
              <a:rPr lang="en-CA" dirty="0" smtClean="0"/>
              <a:t>Be authentic versus staying rational</a:t>
            </a:r>
            <a:endParaRPr lang="en-CA" dirty="0"/>
          </a:p>
        </p:txBody>
      </p:sp>
      <p:pic>
        <p:nvPicPr>
          <p:cNvPr id="4" name="Picture 3" descr="Green Sea Turtle.jpg"/>
          <p:cNvPicPr>
            <a:picLocks noChangeAspect="1"/>
          </p:cNvPicPr>
          <p:nvPr/>
        </p:nvPicPr>
        <p:blipFill>
          <a:blip r:embed="rId3" cstate="print"/>
          <a:stretch>
            <a:fillRect/>
          </a:stretch>
        </p:blipFill>
        <p:spPr>
          <a:xfrm>
            <a:off x="785785" y="2208721"/>
            <a:ext cx="2000265" cy="1959438"/>
          </a:xfrm>
          <a:prstGeom prst="rect">
            <a:avLst/>
          </a:prstGeom>
        </p:spPr>
      </p:pic>
      <p:sp>
        <p:nvSpPr>
          <p:cNvPr id="5" name="TextBox 4"/>
          <p:cNvSpPr txBox="1"/>
          <p:nvPr/>
        </p:nvSpPr>
        <p:spPr>
          <a:xfrm>
            <a:off x="500034" y="5000636"/>
            <a:ext cx="7572428" cy="1384995"/>
          </a:xfrm>
          <a:prstGeom prst="rect">
            <a:avLst/>
          </a:prstGeom>
          <a:noFill/>
        </p:spPr>
        <p:txBody>
          <a:bodyPr wrap="square" rtlCol="0">
            <a:spAutoFit/>
          </a:bodyPr>
          <a:lstStyle/>
          <a:p>
            <a:pPr algn="just"/>
            <a:r>
              <a:rPr lang="en-CA" sz="2800" i="1" dirty="0" smtClean="0">
                <a:effectLst>
                  <a:outerShdw blurRad="38100" dist="38100" dir="2700000" algn="tl">
                    <a:srgbClr val="000000">
                      <a:alpha val="43137"/>
                    </a:srgbClr>
                  </a:outerShdw>
                </a:effectLst>
              </a:rPr>
              <a:t>The Responsibility Virus guarantees failure. Fear of failure generates more failure, and so on.  </a:t>
            </a:r>
            <a:r>
              <a:rPr lang="en-CA" sz="2000" i="1" dirty="0" smtClean="0">
                <a:effectLst>
                  <a:outerShdw blurRad="38100" dist="38100" dir="2700000" algn="tl">
                    <a:srgbClr val="000000">
                      <a:alpha val="43137"/>
                    </a:srgbClr>
                  </a:outerShdw>
                </a:effectLst>
              </a:rPr>
              <a:t>Martin (2002)</a:t>
            </a:r>
            <a:endParaRPr lang="en-CA" sz="2000" i="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2000" fill="hold"/>
                                        <p:tgtEl>
                                          <p:spTgt spid="4"/>
                                        </p:tgtEl>
                                      </p:cBhvr>
                                      <p:by x="150000" y="150000"/>
                                    </p:animScale>
                                  </p:childTnLst>
                                </p:cTn>
                              </p:par>
                            </p:childTnLst>
                          </p:cTn>
                        </p:par>
                        <p:par>
                          <p:cTn id="7" fill="hold">
                            <p:stCondLst>
                              <p:cond delay="2000"/>
                            </p:stCondLst>
                            <p:childTnLst>
                              <p:par>
                                <p:cTn id="8" presetID="1" presetClass="entr" presetSubtype="0" fill="hold" nodeType="afterEffect">
                                  <p:stCondLst>
                                    <p:cond delay="2000"/>
                                  </p:stCondLst>
                                  <p:childTnLst>
                                    <p:set>
                                      <p:cBhvr>
                                        <p:cTn id="9" dur="1" fill="hold">
                                          <p:stCondLst>
                                            <p:cond delay="0"/>
                                          </p:stCondLst>
                                        </p:cTn>
                                        <p:tgtEl>
                                          <p:spTgt spid="3">
                                            <p:txEl>
                                              <p:pRg st="0" end="0"/>
                                            </p:txEl>
                                          </p:spTgt>
                                        </p:tgtEl>
                                        <p:attrNameLst>
                                          <p:attrName>style.visibility</p:attrName>
                                        </p:attrNameLst>
                                      </p:cBhvr>
                                      <p:to>
                                        <p:strVal val="visible"/>
                                      </p:to>
                                    </p:set>
                                  </p:childTnLst>
                                </p:cTn>
                              </p:par>
                            </p:childTnLst>
                          </p:cTn>
                        </p:par>
                        <p:par>
                          <p:cTn id="10" fill="hold">
                            <p:stCondLst>
                              <p:cond delay="4000"/>
                            </p:stCondLst>
                            <p:childTnLst>
                              <p:par>
                                <p:cTn id="11" presetID="1" presetClass="entr" presetSubtype="0" fill="hold" nodeType="afterEffect">
                                  <p:stCondLst>
                                    <p:cond delay="200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nodeType="afterEffect">
                                  <p:stCondLst>
                                    <p:cond delay="200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par>
                          <p:cTn id="16" fill="hold">
                            <p:stCondLst>
                              <p:cond delay="8000"/>
                            </p:stCondLst>
                            <p:childTnLst>
                              <p:par>
                                <p:cTn id="17" presetID="1" presetClass="entr" presetSubtype="0" fill="hold" nodeType="afterEffect">
                                  <p:stCondLst>
                                    <p:cond delay="200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770" decel="100000"/>
                                        <p:tgtEl>
                                          <p:spTgt spid="5">
                                            <p:txEl>
                                              <p:pRg st="0" end="0"/>
                                            </p:txEl>
                                          </p:spTgt>
                                        </p:tgtEl>
                                      </p:cBhvr>
                                    </p:animEffect>
                                    <p:animScale>
                                      <p:cBhvr>
                                        <p:cTn id="24" dur="770" decel="100000"/>
                                        <p:tgtEl>
                                          <p:spTgt spid="5">
                                            <p:txEl>
                                              <p:pRg st="0" end="0"/>
                                            </p:txEl>
                                          </p:spTgt>
                                        </p:tgtEl>
                                      </p:cBhvr>
                                      <p:from x="10000" y="10000"/>
                                      <p:to x="200000" y="450000"/>
                                    </p:animScale>
                                    <p:animScale>
                                      <p:cBhvr>
                                        <p:cTn id="25" dur="1230" accel="100000" fill="hold">
                                          <p:stCondLst>
                                            <p:cond delay="770"/>
                                          </p:stCondLst>
                                        </p:cTn>
                                        <p:tgtEl>
                                          <p:spTgt spid="5">
                                            <p:txEl>
                                              <p:pRg st="0" end="0"/>
                                            </p:txEl>
                                          </p:spTgt>
                                        </p:tgtEl>
                                      </p:cBhvr>
                                      <p:from x="200000" y="450000"/>
                                      <p:to x="100000" y="100000"/>
                                    </p:animScale>
                                    <p:set>
                                      <p:cBhvr>
                                        <p:cTn id="26" dur="770" fill="hold"/>
                                        <p:tgtEl>
                                          <p:spTgt spid="5">
                                            <p:txEl>
                                              <p:pRg st="0" end="0"/>
                                            </p:txEl>
                                          </p:spTgt>
                                        </p:tgtEl>
                                        <p:attrNameLst>
                                          <p:attrName>ppt_x</p:attrName>
                                        </p:attrNameLst>
                                      </p:cBhvr>
                                      <p:to>
                                        <p:strVal val="(0.5)"/>
                                      </p:to>
                                    </p:set>
                                    <p:anim from="(0.5)" to="(#ppt_x)" calcmode="lin" valueType="num">
                                      <p:cBhvr>
                                        <p:cTn id="27" dur="1230" accel="100000" fill="hold">
                                          <p:stCondLst>
                                            <p:cond delay="770"/>
                                          </p:stCondLst>
                                        </p:cTn>
                                        <p:tgtEl>
                                          <p:spTgt spid="5">
                                            <p:txEl>
                                              <p:pRg st="0" end="0"/>
                                            </p:txEl>
                                          </p:spTgt>
                                        </p:tgtEl>
                                        <p:attrNameLst>
                                          <p:attrName>ppt_x</p:attrName>
                                        </p:attrNameLst>
                                      </p:cBhvr>
                                    </p:anim>
                                    <p:set>
                                      <p:cBhvr>
                                        <p:cTn id="28" dur="770" fill="hold"/>
                                        <p:tgtEl>
                                          <p:spTgt spid="5">
                                            <p:txEl>
                                              <p:pRg st="0" end="0"/>
                                            </p:txEl>
                                          </p:spTgt>
                                        </p:tgtEl>
                                        <p:attrNameLst>
                                          <p:attrName>ppt_y</p:attrName>
                                        </p:attrNameLst>
                                      </p:cBhvr>
                                      <p:to>
                                        <p:strVal val="(#ppt_y+0.4)"/>
                                      </p:to>
                                    </p:set>
                                    <p:anim from="(#ppt_y+0.4)" to="(#ppt_y)" calcmode="lin" valueType="num">
                                      <p:cBhvr>
                                        <p:cTn id="29" dur="1230" accel="100000" fill="hold">
                                          <p:stCondLst>
                                            <p:cond delay="770"/>
                                          </p:stCondLst>
                                        </p:cTn>
                                        <p:tgtEl>
                                          <p:spTgt spid="5">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Individual: Leadership Virtues</a:t>
            </a:r>
            <a:endParaRPr lang="en-CA" dirty="0"/>
          </a:p>
        </p:txBody>
      </p:sp>
      <p:sp>
        <p:nvSpPr>
          <p:cNvPr id="4" name="Text Placeholder 3"/>
          <p:cNvSpPr>
            <a:spLocks noGrp="1"/>
          </p:cNvSpPr>
          <p:nvPr>
            <p:ph type="body" idx="2"/>
          </p:nvPr>
        </p:nvSpPr>
        <p:spPr/>
        <p:txBody>
          <a:bodyPr/>
          <a:lstStyle/>
          <a:p>
            <a:r>
              <a:rPr lang="en-CA" i="1" dirty="0" smtClean="0"/>
              <a:t>“Instead of problem-solution paradigm, (leaders) relay on an act-learn-act-learn approach” and “craft a compromise by avoiding either/or thinking and looking for both/and outcomes” </a:t>
            </a:r>
            <a:r>
              <a:rPr lang="en-CA" i="1" dirty="0" err="1" smtClean="0"/>
              <a:t>Badaracco</a:t>
            </a:r>
            <a:r>
              <a:rPr lang="en-CA" i="1" dirty="0" smtClean="0"/>
              <a:t> (2002)</a:t>
            </a:r>
            <a:endParaRPr lang="en-CA" dirty="0"/>
          </a:p>
        </p:txBody>
      </p:sp>
      <p:sp>
        <p:nvSpPr>
          <p:cNvPr id="3" name="Content Placeholder 2"/>
          <p:cNvSpPr>
            <a:spLocks noGrp="1"/>
          </p:cNvSpPr>
          <p:nvPr>
            <p:ph sz="quarter" idx="1"/>
          </p:nvPr>
        </p:nvSpPr>
        <p:spPr/>
        <p:txBody>
          <a:bodyPr/>
          <a:lstStyle/>
          <a:p>
            <a:endParaRPr lang="en-CA" i="1" dirty="0" smtClean="0"/>
          </a:p>
          <a:p>
            <a:pPr>
              <a:spcBef>
                <a:spcPts val="2400"/>
              </a:spcBef>
            </a:pPr>
            <a:r>
              <a:rPr lang="en-CA" i="1" dirty="0" smtClean="0"/>
              <a:t>Restraint, modesty, and tenacity. </a:t>
            </a:r>
            <a:r>
              <a:rPr lang="en-CA" i="1" dirty="0" err="1" smtClean="0"/>
              <a:t>Badaracco</a:t>
            </a:r>
            <a:r>
              <a:rPr lang="en-CA" i="1" dirty="0" smtClean="0"/>
              <a:t> (2002)</a:t>
            </a:r>
          </a:p>
          <a:p>
            <a:pPr>
              <a:spcBef>
                <a:spcPts val="2400"/>
              </a:spcBef>
            </a:pPr>
            <a:r>
              <a:rPr lang="en-CA" i="1" dirty="0" smtClean="0"/>
              <a:t>A sacred heart – innocence, curiosity, and capacity. Heifetz and </a:t>
            </a:r>
            <a:r>
              <a:rPr lang="en-CA" i="1" dirty="0" err="1" smtClean="0"/>
              <a:t>Linsky</a:t>
            </a:r>
            <a:r>
              <a:rPr lang="en-CA" i="1" dirty="0" smtClean="0"/>
              <a:t> (2002)</a:t>
            </a:r>
          </a:p>
          <a:p>
            <a:pPr>
              <a:spcBef>
                <a:spcPts val="2400"/>
              </a:spcBef>
            </a:pPr>
            <a:r>
              <a:rPr lang="en-CA" i="1" dirty="0" smtClean="0"/>
              <a:t>Personal humility and intense professional will. Collins (2002)</a:t>
            </a:r>
            <a:endParaRPr lang="en-CA"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System</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Dimensions of Climate</a:t>
            </a:r>
            <a:endParaRPr lang="en-CA" dirty="0"/>
          </a:p>
        </p:txBody>
      </p:sp>
      <p:sp>
        <p:nvSpPr>
          <p:cNvPr id="3" name="Content Placeholder 2"/>
          <p:cNvSpPr>
            <a:spLocks noGrp="1"/>
          </p:cNvSpPr>
          <p:nvPr>
            <p:ph sz="quarter" idx="1"/>
          </p:nvPr>
        </p:nvSpPr>
        <p:spPr/>
        <p:txBody>
          <a:bodyPr/>
          <a:lstStyle/>
          <a:p>
            <a:r>
              <a:rPr lang="en-CA" dirty="0" smtClean="0"/>
              <a:t>Structure – Clarity and Organization of Roles</a:t>
            </a:r>
          </a:p>
          <a:p>
            <a:r>
              <a:rPr lang="en-CA" dirty="0" smtClean="0"/>
              <a:t>Standards – The feeling of pressure to improve performance</a:t>
            </a:r>
          </a:p>
          <a:p>
            <a:r>
              <a:rPr lang="en-CA" dirty="0" smtClean="0"/>
              <a:t>Responsibility – Feeling encouraged  to solve problems on your own</a:t>
            </a:r>
          </a:p>
          <a:p>
            <a:r>
              <a:rPr lang="en-CA" dirty="0" smtClean="0"/>
              <a:t>Recognition – Feelings of being appreciated and rewarded for a job well done</a:t>
            </a:r>
          </a:p>
          <a:p>
            <a:r>
              <a:rPr lang="en-CA" dirty="0" smtClean="0"/>
              <a:t>Support – Feelings of trust and mutual support within the organization</a:t>
            </a:r>
          </a:p>
          <a:p>
            <a:r>
              <a:rPr lang="en-CA" dirty="0" smtClean="0"/>
              <a:t>Commitment – Sense of pride on belonging to the organization</a:t>
            </a:r>
            <a:endParaRPr lang="en-C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Dimensions of Climate</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and the System</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Transformation</a:t>
            </a:r>
            <a:endParaRPr lang="en-CA" dirty="0"/>
          </a:p>
        </p:txBody>
      </p:sp>
      <p:pic>
        <p:nvPicPr>
          <p:cNvPr id="5" name="Picture Placeholder 4" descr="Autumn Leaves.jpg"/>
          <p:cNvPicPr>
            <a:picLocks noGrp="1" noChangeAspect="1"/>
          </p:cNvPicPr>
          <p:nvPr>
            <p:ph type="pic" idx="1"/>
          </p:nvPr>
        </p:nvPicPr>
        <p:blipFill>
          <a:blip r:embed="rId2"/>
          <a:srcRect l="16250" r="16250"/>
          <a:stretch>
            <a:fillRect/>
          </a:stretch>
        </p:blipFill>
        <p:spPr/>
      </p:pic>
      <p:sp>
        <p:nvSpPr>
          <p:cNvPr id="4" name="Text Placeholder 3"/>
          <p:cNvSpPr>
            <a:spLocks noGrp="1"/>
          </p:cNvSpPr>
          <p:nvPr>
            <p:ph type="body" sz="half" idx="2"/>
          </p:nvPr>
        </p:nvSpPr>
        <p:spPr>
          <a:xfrm>
            <a:off x="6765798" y="264795"/>
            <a:ext cx="1878168" cy="4956048"/>
          </a:xfrm>
        </p:spPr>
        <p:txBody>
          <a:bodyPr>
            <a:normAutofit/>
          </a:bodyPr>
          <a:lstStyle/>
          <a:p>
            <a:r>
              <a:rPr lang="en-CA" sz="1800" dirty="0" smtClean="0"/>
              <a:t>System transformation, of the kind we are talking about, will take at least 10 years. </a:t>
            </a:r>
            <a:r>
              <a:rPr lang="en-CA" sz="1800" dirty="0" err="1" smtClean="0"/>
              <a:t>Fullan</a:t>
            </a:r>
            <a:r>
              <a:rPr lang="en-CA" sz="1800" dirty="0" smtClean="0"/>
              <a:t> (2003)</a:t>
            </a:r>
            <a:endParaRPr lang="en-CA"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Strategic Directions</a:t>
            </a:r>
            <a:endParaRPr lang="en-CA" dirty="0"/>
          </a:p>
        </p:txBody>
      </p:sp>
      <p:sp>
        <p:nvSpPr>
          <p:cNvPr id="3" name="Content Placeholder 2"/>
          <p:cNvSpPr>
            <a:spLocks noGrp="1"/>
          </p:cNvSpPr>
          <p:nvPr>
            <p:ph sz="quarter" idx="1"/>
          </p:nvPr>
        </p:nvSpPr>
        <p:spPr/>
        <p:txBody>
          <a:bodyPr/>
          <a:lstStyle/>
          <a:p>
            <a:pPr>
              <a:spcBef>
                <a:spcPts val="2400"/>
              </a:spcBef>
            </a:pPr>
            <a:r>
              <a:rPr lang="en-CA" dirty="0" smtClean="0"/>
              <a:t>Reconceptualized the role of school leadership.</a:t>
            </a:r>
          </a:p>
          <a:p>
            <a:pPr>
              <a:spcBef>
                <a:spcPts val="2400"/>
              </a:spcBef>
            </a:pPr>
            <a:r>
              <a:rPr lang="en-CA" dirty="0" smtClean="0"/>
              <a:t>Recognize and work with the continuum of development.</a:t>
            </a:r>
          </a:p>
          <a:p>
            <a:pPr>
              <a:spcBef>
                <a:spcPts val="2400"/>
              </a:spcBef>
            </a:pPr>
            <a:r>
              <a:rPr lang="en-CA" dirty="0" smtClean="0"/>
              <a:t>Get school size right.</a:t>
            </a:r>
          </a:p>
          <a:p>
            <a:pPr>
              <a:spcBef>
                <a:spcPts val="2400"/>
              </a:spcBef>
            </a:pPr>
            <a:r>
              <a:rPr lang="en-CA" dirty="0" smtClean="0"/>
              <a:t>Invest leaders developing leaders.</a:t>
            </a:r>
          </a:p>
          <a:p>
            <a:pPr>
              <a:spcBef>
                <a:spcPts val="2400"/>
              </a:spcBef>
            </a:pPr>
            <a:r>
              <a:rPr lang="en-CA" dirty="0" smtClean="0"/>
              <a:t>Improve the teaching profession.</a:t>
            </a:r>
          </a:p>
          <a:p>
            <a:pPr>
              <a:spcBef>
                <a:spcPts val="2400"/>
              </a:spcBef>
            </a:pPr>
            <a:r>
              <a:rPr lang="en-CA" dirty="0" smtClean="0"/>
              <a:t>Improve the capacity of the infrastructure.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a:t>
            </a:r>
            <a:r>
              <a:rPr lang="en-CA" sz="1800" dirty="0" smtClean="0"/>
              <a:t>Reconceptualize the role of school leadership</a:t>
            </a:r>
            <a:endParaRPr lang="en-CA" sz="1800" dirty="0"/>
          </a:p>
        </p:txBody>
      </p:sp>
      <p:sp>
        <p:nvSpPr>
          <p:cNvPr id="3" name="Content Placeholder 2"/>
          <p:cNvSpPr>
            <a:spLocks noGrp="1"/>
          </p:cNvSpPr>
          <p:nvPr>
            <p:ph sz="quarter" idx="1"/>
          </p:nvPr>
        </p:nvSpPr>
        <p:spPr>
          <a:xfrm>
            <a:off x="2857488" y="1600200"/>
            <a:ext cx="5067312" cy="4873752"/>
          </a:xfrm>
        </p:spPr>
        <p:txBody>
          <a:bodyPr/>
          <a:lstStyle/>
          <a:p>
            <a:r>
              <a:rPr lang="en-CA" dirty="0" smtClean="0"/>
              <a:t>The role of the principal is closer in conception to that of the chief operating officer. The role is identical to Jim Collins’s (2002) Level 5: Executive (builds enduring greatness)</a:t>
            </a:r>
            <a:endParaRPr lang="en-CA" dirty="0"/>
          </a:p>
        </p:txBody>
      </p:sp>
      <p:pic>
        <p:nvPicPr>
          <p:cNvPr id="3074" name="Picture 2" descr="C:\Program Files (x86)\Microsoft Office\MEDIA\CAGCAT10\j0301252.wmf"/>
          <p:cNvPicPr>
            <a:picLocks noChangeAspect="1" noChangeArrowheads="1"/>
          </p:cNvPicPr>
          <p:nvPr/>
        </p:nvPicPr>
        <p:blipFill>
          <a:blip r:embed="rId3"/>
          <a:srcRect/>
          <a:stretch>
            <a:fillRect/>
          </a:stretch>
        </p:blipFill>
        <p:spPr bwMode="auto">
          <a:xfrm>
            <a:off x="642910" y="1857364"/>
            <a:ext cx="1829714" cy="1565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307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System:</a:t>
            </a:r>
            <a:r>
              <a:rPr lang="en-CA" sz="2000" dirty="0" smtClean="0"/>
              <a:t> Hargreaves Instructional Continuum</a:t>
            </a:r>
            <a:endParaRPr lang="en-CA" sz="2000" dirty="0"/>
          </a:p>
        </p:txBody>
      </p:sp>
      <p:sp>
        <p:nvSpPr>
          <p:cNvPr id="7" name="Content Placeholder 6"/>
          <p:cNvSpPr>
            <a:spLocks noGrp="1"/>
          </p:cNvSpPr>
          <p:nvPr>
            <p:ph sz="quarter" idx="2"/>
          </p:nvPr>
        </p:nvSpPr>
        <p:spPr/>
        <p:txBody>
          <a:bodyPr/>
          <a:lstStyle/>
          <a:p>
            <a:r>
              <a:rPr lang="en-CA" dirty="0" smtClean="0"/>
              <a:t>Transfer knowledge</a:t>
            </a:r>
          </a:p>
          <a:p>
            <a:r>
              <a:rPr lang="en-CA" dirty="0" smtClean="0"/>
              <a:t>Imposed requirements</a:t>
            </a:r>
          </a:p>
          <a:p>
            <a:r>
              <a:rPr lang="en-CA" dirty="0" smtClean="0"/>
              <a:t>Results driven</a:t>
            </a:r>
          </a:p>
          <a:p>
            <a:r>
              <a:rPr lang="en-CA" dirty="0" smtClean="0"/>
              <a:t>False certainty</a:t>
            </a:r>
          </a:p>
          <a:p>
            <a:r>
              <a:rPr lang="en-CA" dirty="0" smtClean="0"/>
              <a:t>Standardize scripts</a:t>
            </a:r>
          </a:p>
          <a:p>
            <a:r>
              <a:rPr lang="en-CA" dirty="0" smtClean="0"/>
              <a:t>Deference to authority</a:t>
            </a:r>
          </a:p>
          <a:p>
            <a:r>
              <a:rPr lang="en-CA" dirty="0" smtClean="0"/>
              <a:t>Intensive training</a:t>
            </a:r>
          </a:p>
          <a:p>
            <a:r>
              <a:rPr lang="en-CA" dirty="0" smtClean="0"/>
              <a:t>Sects of performance</a:t>
            </a:r>
            <a:endParaRPr lang="en-CA" dirty="0"/>
          </a:p>
        </p:txBody>
      </p:sp>
      <p:sp>
        <p:nvSpPr>
          <p:cNvPr id="9" name="Content Placeholder 8"/>
          <p:cNvSpPr>
            <a:spLocks noGrp="1"/>
          </p:cNvSpPr>
          <p:nvPr>
            <p:ph sz="quarter" idx="4"/>
          </p:nvPr>
        </p:nvSpPr>
        <p:spPr/>
        <p:txBody>
          <a:bodyPr>
            <a:normAutofit lnSpcReduction="10000"/>
          </a:bodyPr>
          <a:lstStyle/>
          <a:p>
            <a:r>
              <a:rPr lang="en-CA" dirty="0" smtClean="0"/>
              <a:t>Transform knowledge</a:t>
            </a:r>
          </a:p>
          <a:p>
            <a:r>
              <a:rPr lang="en-CA" dirty="0" smtClean="0"/>
              <a:t>Shared inquiry</a:t>
            </a:r>
          </a:p>
          <a:p>
            <a:r>
              <a:rPr lang="en-CA" dirty="0" smtClean="0"/>
              <a:t>Evidence informed</a:t>
            </a:r>
          </a:p>
          <a:p>
            <a:r>
              <a:rPr lang="en-CA" dirty="0" smtClean="0"/>
              <a:t>Situated certainty</a:t>
            </a:r>
          </a:p>
          <a:p>
            <a:r>
              <a:rPr lang="en-CA" dirty="0" smtClean="0"/>
              <a:t>Local solutions</a:t>
            </a:r>
          </a:p>
          <a:p>
            <a:r>
              <a:rPr lang="en-CA" dirty="0" smtClean="0"/>
              <a:t>Joint responsibility</a:t>
            </a:r>
          </a:p>
          <a:p>
            <a:r>
              <a:rPr lang="en-CA" dirty="0" smtClean="0"/>
              <a:t>Continuous learning</a:t>
            </a:r>
          </a:p>
          <a:p>
            <a:r>
              <a:rPr lang="en-CA" dirty="0" smtClean="0"/>
              <a:t>Communities of practice</a:t>
            </a:r>
            <a:endParaRPr lang="en-CA" dirty="0"/>
          </a:p>
        </p:txBody>
      </p:sp>
      <p:sp>
        <p:nvSpPr>
          <p:cNvPr id="6" name="Text Placeholder 5"/>
          <p:cNvSpPr>
            <a:spLocks noGrp="1"/>
          </p:cNvSpPr>
          <p:nvPr>
            <p:ph type="body" sz="quarter" idx="1"/>
          </p:nvPr>
        </p:nvSpPr>
        <p:spPr/>
        <p:txBody>
          <a:bodyPr/>
          <a:lstStyle/>
          <a:p>
            <a:r>
              <a:rPr lang="en-CA" dirty="0" smtClean="0"/>
              <a:t>Performance Training Sects</a:t>
            </a:r>
            <a:endParaRPr lang="en-CA" dirty="0"/>
          </a:p>
        </p:txBody>
      </p:sp>
      <p:sp>
        <p:nvSpPr>
          <p:cNvPr id="8" name="Text Placeholder 7"/>
          <p:cNvSpPr>
            <a:spLocks noGrp="1"/>
          </p:cNvSpPr>
          <p:nvPr>
            <p:ph type="body" sz="quarter" idx="3"/>
          </p:nvPr>
        </p:nvSpPr>
        <p:spPr/>
        <p:txBody>
          <a:bodyPr/>
          <a:lstStyle/>
          <a:p>
            <a:r>
              <a:rPr lang="en-CA" dirty="0" smtClean="0"/>
              <a:t>Professional Learning Communities</a:t>
            </a:r>
            <a:endParaRPr lang="en-CA"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 School size</a:t>
            </a:r>
          </a:p>
        </p:txBody>
      </p:sp>
      <p:sp>
        <p:nvSpPr>
          <p:cNvPr id="3" name="Content Placeholder 2"/>
          <p:cNvSpPr>
            <a:spLocks noGrp="1"/>
          </p:cNvSpPr>
          <p:nvPr>
            <p:ph sz="quarter" idx="1"/>
          </p:nvPr>
        </p:nvSpPr>
        <p:spPr>
          <a:xfrm>
            <a:off x="2857488" y="1600200"/>
            <a:ext cx="5067312" cy="4873752"/>
          </a:xfrm>
        </p:spPr>
        <p:txBody>
          <a:bodyPr/>
          <a:lstStyle/>
          <a:p>
            <a:r>
              <a:rPr lang="en-CA" dirty="0" smtClean="0"/>
              <a:t>Principals can more readily develop morally driven cultures in these small schools, but they also need to interact across schools. High schools especially have to be downsized to 600 students or so.</a:t>
            </a:r>
            <a:endParaRPr lang="en-CA" dirty="0"/>
          </a:p>
        </p:txBody>
      </p:sp>
      <p:pic>
        <p:nvPicPr>
          <p:cNvPr id="5" name="Picture 2" descr="C:\Program Files (x86)\Microsoft Office\MEDIA\CAGCAT10\j0301252.wmf"/>
          <p:cNvPicPr>
            <a:picLocks noChangeAspect="1" noChangeArrowheads="1"/>
          </p:cNvPicPr>
          <p:nvPr/>
        </p:nvPicPr>
        <p:blipFill>
          <a:blip r:embed="rId2"/>
          <a:srcRect/>
          <a:stretch>
            <a:fillRect/>
          </a:stretch>
        </p:blipFill>
        <p:spPr bwMode="auto">
          <a:xfrm>
            <a:off x="642910" y="1857364"/>
            <a:ext cx="1829714" cy="1565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a:t>
            </a:r>
            <a:r>
              <a:rPr lang="en-CA" sz="2000" dirty="0" smtClean="0"/>
              <a:t> Invest in leaders developing leaders</a:t>
            </a:r>
          </a:p>
        </p:txBody>
      </p:sp>
      <p:sp>
        <p:nvSpPr>
          <p:cNvPr id="3" name="Content Placeholder 2"/>
          <p:cNvSpPr>
            <a:spLocks noGrp="1"/>
          </p:cNvSpPr>
          <p:nvPr>
            <p:ph sz="quarter" idx="1"/>
          </p:nvPr>
        </p:nvSpPr>
        <p:spPr>
          <a:xfrm>
            <a:off x="2857488" y="1600200"/>
            <a:ext cx="5067312" cy="4873752"/>
          </a:xfrm>
        </p:spPr>
        <p:txBody>
          <a:bodyPr/>
          <a:lstStyle/>
          <a:p>
            <a:r>
              <a:rPr lang="en-CA" dirty="0" smtClean="0"/>
              <a:t>The best leaders have multilevel moral imperative, personal humility, and intense professional will; they avoid the responsibility virus and see their role as systematically developing leadership in others so that sustainability can be achieved.</a:t>
            </a:r>
            <a:endParaRPr lang="en-CA" dirty="0"/>
          </a:p>
        </p:txBody>
      </p:sp>
      <p:pic>
        <p:nvPicPr>
          <p:cNvPr id="5" name="Picture 2" descr="C:\Program Files (x86)\Microsoft Office\MEDIA\CAGCAT10\j0301252.wmf"/>
          <p:cNvPicPr>
            <a:picLocks noChangeAspect="1" noChangeArrowheads="1"/>
          </p:cNvPicPr>
          <p:nvPr/>
        </p:nvPicPr>
        <p:blipFill>
          <a:blip r:embed="rId2"/>
          <a:srcRect/>
          <a:stretch>
            <a:fillRect/>
          </a:stretch>
        </p:blipFill>
        <p:spPr bwMode="auto">
          <a:xfrm>
            <a:off x="642910" y="1857364"/>
            <a:ext cx="1829714" cy="1565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a:t>
            </a:r>
            <a:r>
              <a:rPr lang="en-CA" sz="2000" dirty="0" smtClean="0"/>
              <a:t> Improving the teaching profession</a:t>
            </a:r>
          </a:p>
        </p:txBody>
      </p:sp>
      <p:sp>
        <p:nvSpPr>
          <p:cNvPr id="3" name="Content Placeholder 2"/>
          <p:cNvSpPr>
            <a:spLocks noGrp="1"/>
          </p:cNvSpPr>
          <p:nvPr>
            <p:ph sz="quarter" idx="1"/>
          </p:nvPr>
        </p:nvSpPr>
        <p:spPr>
          <a:xfrm>
            <a:off x="2857488" y="1600200"/>
            <a:ext cx="5067312" cy="4873752"/>
          </a:xfrm>
        </p:spPr>
        <p:txBody>
          <a:bodyPr/>
          <a:lstStyle/>
          <a:p>
            <a:r>
              <a:rPr lang="en-CA" dirty="0" smtClean="0"/>
              <a:t>Two sets of policies:</a:t>
            </a:r>
          </a:p>
          <a:p>
            <a:pPr marL="822960" lvl="1" indent="-457200">
              <a:buFont typeface="+mj-lt"/>
              <a:buAutoNum type="arabicPeriod"/>
            </a:pPr>
            <a:r>
              <a:rPr lang="en-CA" dirty="0" smtClean="0"/>
              <a:t>One that focuses on the individual development and performance of teachers and administrator.</a:t>
            </a:r>
          </a:p>
          <a:p>
            <a:pPr marL="822960" lvl="1" indent="-457200">
              <a:buFont typeface="+mj-lt"/>
              <a:buAutoNum type="arabicPeriod"/>
            </a:pPr>
            <a:r>
              <a:rPr lang="en-CA" dirty="0" smtClean="0"/>
              <a:t>One that improves the working conditions of teachers (more time to work together, more support from professionals, etc.)</a:t>
            </a:r>
            <a:endParaRPr lang="en-CA" dirty="0"/>
          </a:p>
        </p:txBody>
      </p:sp>
      <p:pic>
        <p:nvPicPr>
          <p:cNvPr id="5" name="Picture 2" descr="C:\Program Files (x86)\Microsoft Office\MEDIA\CAGCAT10\j0301252.wmf"/>
          <p:cNvPicPr>
            <a:picLocks noChangeAspect="1" noChangeArrowheads="1"/>
          </p:cNvPicPr>
          <p:nvPr/>
        </p:nvPicPr>
        <p:blipFill>
          <a:blip r:embed="rId2"/>
          <a:srcRect/>
          <a:stretch>
            <a:fillRect/>
          </a:stretch>
        </p:blipFill>
        <p:spPr bwMode="auto">
          <a:xfrm>
            <a:off x="642910" y="1857364"/>
            <a:ext cx="1829714" cy="1565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System:</a:t>
            </a:r>
            <a:r>
              <a:rPr lang="en-CA" sz="2000" dirty="0" smtClean="0"/>
              <a:t> strengthening the infrastructure</a:t>
            </a:r>
          </a:p>
        </p:txBody>
      </p:sp>
      <p:sp>
        <p:nvSpPr>
          <p:cNvPr id="3" name="Content Placeholder 2"/>
          <p:cNvSpPr>
            <a:spLocks noGrp="1"/>
          </p:cNvSpPr>
          <p:nvPr>
            <p:ph sz="quarter" idx="1"/>
          </p:nvPr>
        </p:nvSpPr>
        <p:spPr>
          <a:xfrm>
            <a:off x="2857488" y="1600200"/>
            <a:ext cx="5067312" cy="4873752"/>
          </a:xfrm>
        </p:spPr>
        <p:txBody>
          <a:bodyPr/>
          <a:lstStyle/>
          <a:p>
            <a:r>
              <a:rPr lang="en-CA" dirty="0" smtClean="0"/>
              <a:t>Transforming the system involves strengthening the infrastructure for developing school leadership. Policies and programs a the local and state level aimed at developing leadership is crucial. Policy which provides frameworks for what is expected and performance-based requirements for career-long development.</a:t>
            </a:r>
            <a:endParaRPr lang="en-CA" dirty="0"/>
          </a:p>
        </p:txBody>
      </p:sp>
      <p:pic>
        <p:nvPicPr>
          <p:cNvPr id="5" name="Picture 2" descr="C:\Program Files (x86)\Microsoft Office\MEDIA\CAGCAT10\j0301252.wmf"/>
          <p:cNvPicPr>
            <a:picLocks noChangeAspect="1" noChangeArrowheads="1"/>
          </p:cNvPicPr>
          <p:nvPr/>
        </p:nvPicPr>
        <p:blipFill>
          <a:blip r:embed="rId2"/>
          <a:srcRect/>
          <a:stretch>
            <a:fillRect/>
          </a:stretch>
        </p:blipFill>
        <p:spPr bwMode="auto">
          <a:xfrm>
            <a:off x="642910" y="1857364"/>
            <a:ext cx="1829714" cy="1565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School Improvement Initiatives</a:t>
            </a:r>
            <a:endParaRPr lang="en-CA" dirty="0"/>
          </a:p>
        </p:txBody>
      </p:sp>
      <p:pic>
        <p:nvPicPr>
          <p:cNvPr id="5" name="Picture Placeholder 4" descr="Desert Landscape.jpg"/>
          <p:cNvPicPr>
            <a:picLocks noGrp="1" noChangeAspect="1"/>
          </p:cNvPicPr>
          <p:nvPr>
            <p:ph type="pic" idx="1"/>
          </p:nvPr>
        </p:nvPicPr>
        <p:blipFill>
          <a:blip r:embed="rId2"/>
          <a:srcRect l="16250" r="16250"/>
          <a:stretch>
            <a:fillRect/>
          </a:stretch>
        </p:blipFill>
        <p:spPr/>
      </p:pic>
      <p:sp>
        <p:nvSpPr>
          <p:cNvPr id="4" name="Text Placeholder 3"/>
          <p:cNvSpPr>
            <a:spLocks noGrp="1"/>
          </p:cNvSpPr>
          <p:nvPr>
            <p:ph type="body" sz="half" idx="2"/>
          </p:nvPr>
        </p:nvSpPr>
        <p:spPr/>
        <p:txBody>
          <a:bodyPr>
            <a:normAutofit fontScale="92500" lnSpcReduction="20000"/>
          </a:bodyPr>
          <a:lstStyle/>
          <a:p>
            <a:r>
              <a:rPr lang="en-CA" dirty="0" smtClean="0"/>
              <a:t>Relational trust foments a moral imperative to take on the hard work of school improvement... Reform also requires teachers to take on extra work: for example, engaging with colleagues in planning, implementing, and evaluating school improvement initiatives. Similarly, reform asks teachers to confront conflict, as this commonly occurs in organizational change processes. A context characterized by high relational trust provides an answer. In the end, reform is simply the right thing to do. (p. 123)</a:t>
            </a:r>
          </a:p>
          <a:p>
            <a:r>
              <a:rPr lang="en-CA" dirty="0" err="1" smtClean="0"/>
              <a:t>Bryk</a:t>
            </a:r>
            <a:r>
              <a:rPr lang="en-CA" dirty="0" smtClean="0"/>
              <a:t> and Schneider (2002)</a:t>
            </a:r>
            <a:endParaRPr lang="en-CA"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School Leaders</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a:t>
            </a:r>
            <a:endParaRPr lang="en-CA" dirty="0"/>
          </a:p>
        </p:txBody>
      </p:sp>
      <p:graphicFrame>
        <p:nvGraphicFramePr>
          <p:cNvPr id="4" name="Content Placeholder 3"/>
          <p:cNvGraphicFramePr>
            <a:graphicFrameLocks noGrp="1"/>
          </p:cNvGraphicFramePr>
          <p:nvPr>
            <p:ph sz="quarter" idx="1"/>
          </p:nvPr>
        </p:nvGraphicFramePr>
        <p:xfrm>
          <a:off x="457200" y="1600200"/>
          <a:ext cx="746760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Competence Trust</a:t>
            </a:r>
            <a:endParaRPr lang="en-CA" dirty="0"/>
          </a:p>
        </p:txBody>
      </p:sp>
      <p:pic>
        <p:nvPicPr>
          <p:cNvPr id="1026" name="Picture 2" descr="C:\Program Files (x86)\Microsoft Office\MEDIA\CAGCAT10\j0233018.wmf"/>
          <p:cNvPicPr>
            <a:picLocks noChangeAspect="1" noChangeArrowheads="1"/>
          </p:cNvPicPr>
          <p:nvPr/>
        </p:nvPicPr>
        <p:blipFill>
          <a:blip r:embed="rId2"/>
          <a:srcRect/>
          <a:stretch>
            <a:fillRect/>
          </a:stretch>
        </p:blipFill>
        <p:spPr bwMode="auto">
          <a:xfrm>
            <a:off x="714348" y="1928802"/>
            <a:ext cx="1828450" cy="1857388"/>
          </a:xfrm>
          <a:prstGeom prst="rect">
            <a:avLst/>
          </a:prstGeom>
          <a:noFill/>
        </p:spPr>
      </p:pic>
      <p:graphicFrame>
        <p:nvGraphicFramePr>
          <p:cNvPr id="7" name="Content Placeholder 6"/>
          <p:cNvGraphicFramePr>
            <a:graphicFrameLocks noGrp="1"/>
          </p:cNvGraphicFramePr>
          <p:nvPr>
            <p:ph sz="quarter" idx="1"/>
          </p:nvPr>
        </p:nvGraphicFramePr>
        <p:xfrm>
          <a:off x="3143240" y="1600200"/>
          <a:ext cx="4781560" cy="487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Contractual Trust</a:t>
            </a:r>
            <a:endParaRPr lang="en-CA" dirty="0"/>
          </a:p>
        </p:txBody>
      </p:sp>
      <p:graphicFrame>
        <p:nvGraphicFramePr>
          <p:cNvPr id="7" name="Content Placeholder 6"/>
          <p:cNvGraphicFramePr>
            <a:graphicFrameLocks noGrp="1"/>
          </p:cNvGraphicFramePr>
          <p:nvPr>
            <p:ph sz="quarter" idx="1"/>
          </p:nvPr>
        </p:nvGraphicFramePr>
        <p:xfrm>
          <a:off x="3143240" y="1600200"/>
          <a:ext cx="478156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C:\Program Files (x86)\Microsoft Office\MEDIA\CAGCAT10\j0233018.wmf"/>
          <p:cNvPicPr>
            <a:picLocks noChangeAspect="1" noChangeArrowheads="1"/>
          </p:cNvPicPr>
          <p:nvPr/>
        </p:nvPicPr>
        <p:blipFill>
          <a:blip r:embed="rId6"/>
          <a:srcRect/>
          <a:stretch>
            <a:fillRect/>
          </a:stretch>
        </p:blipFill>
        <p:spPr bwMode="auto">
          <a:xfrm>
            <a:off x="714348" y="1928802"/>
            <a:ext cx="1828450" cy="18573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Individual: Communication Trust</a:t>
            </a:r>
            <a:endParaRPr lang="en-CA" dirty="0"/>
          </a:p>
        </p:txBody>
      </p:sp>
      <p:graphicFrame>
        <p:nvGraphicFramePr>
          <p:cNvPr id="7" name="Content Placeholder 6"/>
          <p:cNvGraphicFramePr>
            <a:graphicFrameLocks noGrp="1"/>
          </p:cNvGraphicFramePr>
          <p:nvPr>
            <p:ph sz="quarter" idx="1"/>
          </p:nvPr>
        </p:nvGraphicFramePr>
        <p:xfrm>
          <a:off x="3143240" y="1600200"/>
          <a:ext cx="4781560" cy="487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descr="C:\Program Files (x86)\Microsoft Office\MEDIA\CAGCAT10\j0233018.wmf"/>
          <p:cNvPicPr>
            <a:picLocks noChangeAspect="1" noChangeArrowheads="1"/>
          </p:cNvPicPr>
          <p:nvPr/>
        </p:nvPicPr>
        <p:blipFill>
          <a:blip r:embed="rId6"/>
          <a:srcRect/>
          <a:stretch>
            <a:fillRect/>
          </a:stretch>
        </p:blipFill>
        <p:spPr bwMode="auto">
          <a:xfrm>
            <a:off x="714348" y="1928802"/>
            <a:ext cx="1828450" cy="18573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483</TotalTime>
  <Words>1099</Words>
  <Application>Microsoft Office PowerPoint</Application>
  <PresentationFormat>On-screen Show (4:3)</PresentationFormat>
  <Paragraphs>138</Paragraphs>
  <Slides>27</Slides>
  <Notes>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Oriel</vt:lpstr>
      <vt:lpstr>The Moral Imperative of School Leadership</vt:lpstr>
      <vt:lpstr>The Individual and the System</vt:lpstr>
      <vt:lpstr>The Individual</vt:lpstr>
      <vt:lpstr>School Improvement Initiatives</vt:lpstr>
      <vt:lpstr>The Individual: School Leaders</vt:lpstr>
      <vt:lpstr>The Individual</vt:lpstr>
      <vt:lpstr>The Individual: Competence Trust</vt:lpstr>
      <vt:lpstr>The Individual: Contractual Trust</vt:lpstr>
      <vt:lpstr>The Individual: Communication Trust</vt:lpstr>
      <vt:lpstr>The Individual: Martin’s (2002) Responsibility Virus</vt:lpstr>
      <vt:lpstr>The Individual: The Choice Structuring Process</vt:lpstr>
      <vt:lpstr>The Individual: The Frame Experiment</vt:lpstr>
      <vt:lpstr>The Individual: The Responsibility Ladder</vt:lpstr>
      <vt:lpstr>The Individual: Redefining Leadership</vt:lpstr>
      <vt:lpstr>The Individual: Responsibility Virus</vt:lpstr>
      <vt:lpstr>Individual: Leadership Virtues</vt:lpstr>
      <vt:lpstr>The System</vt:lpstr>
      <vt:lpstr>System: Dimensions of Climate</vt:lpstr>
      <vt:lpstr>System: Dimensions of Climate</vt:lpstr>
      <vt:lpstr>System: Transformation</vt:lpstr>
      <vt:lpstr>System: Strategic Directions</vt:lpstr>
      <vt:lpstr>System: Reconceptualize the role of school leadership</vt:lpstr>
      <vt:lpstr>System: Hargreaves Instructional Continuum</vt:lpstr>
      <vt:lpstr>System: School size</vt:lpstr>
      <vt:lpstr>System: Invest in leaders developing leaders</vt:lpstr>
      <vt:lpstr>System: Improving the teaching profession</vt:lpstr>
      <vt:lpstr>System: strengthening the infrastructure</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Moral Imperative of School Leadership</dc:title>
  <dc:creator>Alessandro Sorgente</dc:creator>
  <cp:lastModifiedBy>Alessandro Sorgente</cp:lastModifiedBy>
  <cp:revision>59</cp:revision>
  <dcterms:created xsi:type="dcterms:W3CDTF">2009-05-30T17:26:44Z</dcterms:created>
  <dcterms:modified xsi:type="dcterms:W3CDTF">2009-06-05T17:51:16Z</dcterms:modified>
</cp:coreProperties>
</file>